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Nunito Sans Light"/>
      <p:regular r:id="rId38"/>
      <p:bold r:id="rId39"/>
      <p:italic r:id="rId40"/>
      <p:boldItalic r:id="rId41"/>
    </p:embeddedFont>
    <p:embeddedFont>
      <p:font typeface="Nunito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SansLight-italic.fntdata"/><Relationship Id="rId20" Type="http://schemas.openxmlformats.org/officeDocument/2006/relationships/slide" Target="slides/slide15.xml"/><Relationship Id="rId42" Type="http://schemas.openxmlformats.org/officeDocument/2006/relationships/font" Target="fonts/NunitoSans-regular.fntdata"/><Relationship Id="rId41" Type="http://schemas.openxmlformats.org/officeDocument/2006/relationships/font" Target="fonts/NunitoSansLight-boldItalic.fntdata"/><Relationship Id="rId22" Type="http://schemas.openxmlformats.org/officeDocument/2006/relationships/slide" Target="slides/slide17.xml"/><Relationship Id="rId44" Type="http://schemas.openxmlformats.org/officeDocument/2006/relationships/font" Target="fonts/NunitoSans-italic.fntdata"/><Relationship Id="rId21" Type="http://schemas.openxmlformats.org/officeDocument/2006/relationships/slide" Target="slides/slide16.xml"/><Relationship Id="rId43" Type="http://schemas.openxmlformats.org/officeDocument/2006/relationships/font" Target="fonts/NunitoSans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Nunito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NunitoSansLight-bold.fntdata"/><Relationship Id="rId16" Type="http://schemas.openxmlformats.org/officeDocument/2006/relationships/slide" Target="slides/slide11.xml"/><Relationship Id="rId38" Type="http://schemas.openxmlformats.org/officeDocument/2006/relationships/font" Target="fonts/NunitoSans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5.png>
</file>

<file path=ppt/media/image17.png>
</file>

<file path=ppt/media/image2.png>
</file>

<file path=ppt/media/image4.png>
</file>

<file path=ppt/media/image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562a93c41b_2_2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2562a93c41b_2_2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572eb30f3d_1_1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g2572eb30f3d_1_1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5709266f7d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25709266f7d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5709266f7d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Прежде чем познакомиться с различными методами оптимизации, кратко ознакомимся с терминологией, которая будет часто использоваться в дальнейшем.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Говоря о производительности приложения, мы обычно имеем в виду, сколько времени требуется для выполнения определенной задачи. Приложение должно выполнять задачи в разумные сроки, чтобы быть практически полезным. Во многих случаях мы хотим, чтобы приложения работали как можно быстрее.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Компиляторы выполняют ряд преобразований исходного кода. Хотя некоторые преобразования необходимы для генерации машинного кода, большинство преобразований выполняется для повышения производительности программ или уменьшения размера кода. Эти преобразования называются оптимизациями компилятора.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Когда компилятор преобразует исходный код, он также может встраивать дополнительный код в программу. Эти преобразования называются инструментированием. Оно используется во многих случаях, одна из распространенных целей — сбор профиля времени выполнения программы.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Промышленные компиляторы, такие как GCC и LLVM, имеют сотни флагов, которые влияют на поведение компилятора. Для простоты попытаемся классифицировать флаги, чтобы облегчить понимание различных типов.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Такие флаги, как -O2, -O3, -funroll-loops можно отнести к флагам оптимизации, поскольку они указывают компилятору, какие оптимизации следует выполнить.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Такие флаги, как -Wall, -Werror, -Wnull-dereference влияют на диагностические выходные данные компилятора.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Флаги типа --param max-inline-insns-small=70 принимают разные значения, часто числовые, чтобы настроить, какая часть конкретной оптимизации будет выполнена.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Такие флаги, как -finstrument-function, -profile-generate, включают инструментирование. Инструментированный двоичный файл будет собирать профили времени выполнения, которые могут помочь с оптимизацией, обнаружением ошибок и т. д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Такие флаги, как -lpthread, который используется компоновщиком для поиска определений символов, принятия решений по оптимизации и т. д.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Такие флаги, как -D, -fprofile-use, -stdlib=libstdc++, предоставляют компилятору дополнительные входные данные, которые могут помочь в оптимизации, диагностике, инструментировании и т. д.</a:t>
            </a:r>
            <a:endParaRPr/>
          </a:p>
        </p:txBody>
      </p:sp>
      <p:sp>
        <p:nvSpPr>
          <p:cNvPr id="323" name="Google Shape;323;g25709266f7d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5709266f7d_0_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Компиляторы предлагают различные оптимизации для повышения производительности и/или уменьшения размера кода. Набор оптимизаций компилятора объединяется в зонтичных флагах компилятора, называемых «уровнями оптимизации». Ниже представлены уровни оптимизации, распространенные среди большинства компиляторов.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-O0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тривиальный случай, когда оптимизация компилятора не выполняется. Тем не менее оптимизация для конкретного языка в соответствии с требованиями стандарта по-прежнему выполняется. Этот уровень очень полезен для целей отладки в сочетании с флагом компилятора -g. Поскольку -O0 не выполняет оптимизацию, время компиляции является самым быстрым.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-O1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 этом уровне включается множество оптимизаций, повышающих производительность программы. Например, развертывание циклов, встраивание функций, планирование инструкций и т. д. Этот уровень оптимизации используется редко, поскольку сейчас доступны более агрессивные уровни оптимизации.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-O2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 один из самых популярных уровней оптимизации. Он позволяет использовать все оптимизации -O1, а также более агрессивные оптимизации в распределении регистров, планировании инструкций, частичном устранении избыточности и т. д. Этот уровень используется при построении кода с преобладанием ветвлений, например, операционных систем.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-O3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Этот уровень включает в себя все возможности -O2, а также некоторые современные оптимизации, такие как векторизация. -O3 является фактическим уровнем оптимизации 14 для максимизации производительности большинства приложений. -O3 также используется для тестов производительности, поскольку в нем присутствуют все «проверенные в боях» оптимизации компилятора. -Ofast Это просто -O3 с -ffast-math. Флаг -ffast-math указывает компилятору ослабить некоторые требования[1] арифметики с плавающей запятой, такие как ассоциативность и коммутативность. Во многих приложениях ошибки, возникающие после ослабления этих требований, вполне допустимы за счет более высокой производительности. Без -ffast-math многие циклы с операциями с плавающей точкой не могут быть векторизованы.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Оптимизирует размер кода. Таким образом, большинство оптимизаций, увеличивающих размер кода, будут менее агрессивными на этом уровне. Это популярная оптимизация среди встраиваемых систем и мобильных приложений, поскольку размер кода там является большой проблемой.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Чтобы иметь возможность отлаживать приложение с аннотациями исходного кода, компилятор должен предоставить дополнительную информацию в двоичном файле. Флаг -g указывает компилятору сделать это. Без этого флага отладчик будет показывать только имена глобальных символов и дизассемблер, поскольку он не может связать строку исходного кода со сборкой.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-finstrument-functions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Этот флаг используется для инструментирования входа и выхода функций. Инструментирование позволяет получить представление о поведении программ. При использовании этого флага также необходимо определить две функции __cyg_profile_func_enter и __cyg_profile_func_exit, которые вызываются соответственно при входе и выходе из каждой вызываемой функции. Если есть функции, которые не должны быть инструментированы, к ним можно добавить __attribute__ ((no_instrument_function)).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-fprofile-generate, -fprofile-arcs, -pg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Эти флаги используются для инструментирования программ с целью сбора профилей времени выполнения различных точек программы. Это позволяет компилятору проводить оптимизацию с учетом профиля в последующих компиляциях. В зависимости от того, какие флаги вы используете, могут быть достигнуты различные типы инструментирования.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-fstack-protector, -fstack-protector-all, -fstack-protector-strong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Эти опции инструментируют уязвимые функции путем вставки защитных переменных в кадр стека. Перед возвратом функции проверяется, что защитная переменная не была перезаписана, что позволяет убедиться в том, что стек не был поврежден. Это тривиальный способ улучшить защиту от атаки на переполнение буфера.</a:t>
            </a:r>
            <a:endParaRPr/>
          </a:p>
        </p:txBody>
      </p:sp>
      <p:sp>
        <p:nvSpPr>
          <p:cNvPr id="333" name="Google Shape;333;g25709266f7d_0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572eb30f3d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Зная частоту выполнения различных точек программы, компилятор может принимать более хорошие решения по оптимизации в процессе компиляции. Компилятор имеет возможность учитывать поведение программы во время выполнения, читая «файл покрытия». Файл покрытия — это, по сути, гистограмма частот выполнения различных точек программы.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Компиляторы могут вставлять «счетчики» в интересующие точки программы для сбора профилей исполнения. Код инструментируется путем передачи компилятору команды -fprofile-generate.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приложение затем будет регистрировать события/счетчики, которые могут быть использованы компилятором во время следующей компиляции. После завершения работы программы в каталоге /path/to/outputfile/ будет создан файл с расширением .gcda. Затем перекомпиляция приложения с помощью -fprofile -use=/path/to/outputfile приведет к созданию оптимизированной программы. b.out оптимизируется с помощью собранной на первом шаге информации о профиле.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Семплирующие профилировщики, такие как Linux perf, используют аппаратные счетчики для регистрации определенных событий во время выполнения программы. b.out оптимизирован с использованием информации о профиле выборки. create_gcov — это инструмент, который преобразует perf.data в файл покрытия в формате gcov. Инструмент perf имеет множество опций для записи различных аппаратных событий. Следует отметить, что не все события поддерживаются всем оборудованием, и не все функциональные возможности Linux perf поддерживаются в RISC-V.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Хотя PGO на основе инструментирования в целом прост в использовании, существуют определенные недостатки.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Инструментирование программы компилятором влияет на некоторые оптимизации.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Инструментированная программа работает медленнее, поэтому ее нельзя развернуть на большом количестве систем.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Из-за этого собранный профиль может быть не очень качественным. Эти недостатки могут касаться не всех систем, поэтому всегда следует взвешенно оценивать, какие технологии PGO использовать.</a:t>
            </a:r>
            <a:endParaRPr/>
          </a:p>
        </p:txBody>
      </p:sp>
      <p:sp>
        <p:nvSpPr>
          <p:cNvPr id="343" name="Google Shape;343;g2572eb30f3d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572eb30f3d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Размер кода встраиваемых приложений был проблемой в течение очень долгого времени. В то время как большинство оптимизаций компиляторов были направлены на производительность приложений, в последние годы мы наблюдаем рост оптимизаций размера кода.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Существует три популярных инструмента для измерения размера кода двоичного файла.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Утилита size может показать размер каждой секции двоичного файла.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Strings показывает все строки в двоичном файле.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Bloaty может быть использован для более глубокого анализа двоичных файлов различных платформ. Он также сопоставляет исходным файлам их размеры в скомпилированном виде.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Наиболее распространенные оптимизации компилятора, которые могут значительно уменьшить размер двоичного файла. Все упомянутые флаги широко используются в индустрии.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-Os: рассматривался ранее.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-Wl,--strip-all (или не передавать флаг -g): этот флаг указывает компоновщику удалить раздел отладки.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-fno-unroll-loops: отключает развертывание цикла, которое является одной из популярных оптимизаций производительности компилятора, увеличивающей размер кода.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-fno-exceptions: удаляет код обработки исключений из двоичного файла. Обратите внимание, что это не всегда возможно, если есть код, который их «бросает».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-lto (-flto): включение оптимизации времени компоновки с параметром -flto приводит к агрессивной оптимизации компилятора. Оптимизируются многие функции и глобальные переменные, девиртуализируются многие вызовы. Полученный двоичный файл быстрее и меньше одновременно. Могут быть значительные накладные расходы во время компиляции.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любом крупном проекте, скорее всего, по разным причинам присутствует «мертвый код». Часть мертвого кода может быть удалена с помощью простых трюков. Например: • Поиск тестирующего и отладочного кода, поставляемого в продакшн. Нетривиально найти код для тестирования/отладки, просматривая исходный код. Однако поиск в двоичном коде обеспечивает высокое соотношение сигнал/шум. nm можно использовать для поиска имен символов в двоичном коде.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Поиск строк в бинарном файле с помощью инструмента strings. Как объяснялось ранее, strings выводит все C-строки, жестко закодированные в двоичном файле. Просмотрев строки, мы можем выяснить, почему та или иная строка оказалась в конечном бинарном файле.</a:t>
            </a:r>
            <a:endParaRPr/>
          </a:p>
        </p:txBody>
      </p:sp>
      <p:sp>
        <p:nvSpPr>
          <p:cNvPr id="358" name="Google Shape;358;g2572eb30f3d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572eb30f3d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Х</a:t>
            </a:r>
            <a:r>
              <a:rPr lang="ru"/>
              <a:t>орошей идеей является размещение определений функций в файлах .c/.cpp. Когда определения функций помещаются в заголовочные файлы, они дублируются в каждой единице трансляции, включающей заголовочный файл.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генерируемые компилятором функции, такие как конструкторы, деструкторы, перегрузки операторов и т. д. Даже эти функции могут вносить вклад в размер кода в зависимости от структуры типа и правил языка. Поэтому программисты могут явно определять эти методы в файле .cpp. Можно сделать либо определение «по умолчанию», либо явное. В файле test.h (слева) определен класс A, в файле test.cpp определения инстанцированы.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Шаблонные функции также увеличивают размер кода. Для часто используемых типов мы можем явно инстанцировать их в файле .cpp. В файле test.h (слева) определен шаблон, в файле test.cpp, шаблон явно инстанцирован.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Явные инстанцирования также экономят время компиляции, поскольку инстанцирование происходит один раз.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Атрибуты функций, которые уменьшают потенциал инлайнинга, могут помочь уменьшить размер кода. В некоторых случаях инлайнинг может уменьшить размер кода. В частности, при использовании крошечных функций инлайнинг устраняет накладные расходы на вызов функции, которые могут быть больше, чем размер тела самой функции.</a:t>
            </a:r>
            <a:endParaRPr/>
          </a:p>
        </p:txBody>
      </p:sp>
      <p:sp>
        <p:nvSpPr>
          <p:cNvPr id="368" name="Google Shape;368;g2572eb30f3d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572eb30f3d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Некоторые из выражений могут быть вычислены во время компиляции, в то время как некоторые другие могут быть отложены до выполнения. Оба подхода помогают уменьшить размер двоичного файла.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Раннее вычисление: используя такие возможности языка, как constexpr, static_assert из C++, некоторые выражения могут быть вычислены раньше.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ассемблере видно, что второй gcd был вычислен во время компиляции, но первый вызов gcd содержит весь код. Это происходит потому, что второй вызов функции gcd является constexpr.</a:t>
            </a:r>
            <a:endParaRPr/>
          </a:p>
        </p:txBody>
      </p:sp>
      <p:sp>
        <p:nvSpPr>
          <p:cNvPr id="383" name="Google Shape;383;g2572eb30f3d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572eb30f3d_0_1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Существуют две точки зрения, как уменьшать энергопотребление во время работы приложения: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выполнение/разработка инструкций с низким энергопотреблением;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как можно более быстрое выполнение инструкций и переход в режим ожидания.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Процессор имеет множество инструкций, с помощью которых можно выполнить одно и то же вычисление. Например, операция с плавающей запятой может быть более дорогостоящей, чем целочисленные операции.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Компиляторы не дают напрямую выбрать только инструкции с низким энергопотреблением. В результате этот подход применим в основном для инженеров по аппаратному обеспечению. В ограниченных ситуациях инженеры компиляторов могут воспользоваться преимуществами этого подхода, например, векторизация может быть отключена, поскольку векторные блоки часто потребляют больше энергии, чем скалярные инструкции.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Некоторые процессоры могут иметь расширенные возможности динамического масштабирования напряжения и частоты. Таким образом, при отсутствии работы процессоры переходят в режим ожидания с низким энергопотреблением. . Чтобы запустить приложение как можно быстрее, мы можем использовать более высокие уровни оптимизации, такие как -O3, -Ofast.</a:t>
            </a:r>
            <a:endParaRPr/>
          </a:p>
        </p:txBody>
      </p:sp>
      <p:sp>
        <p:nvSpPr>
          <p:cNvPr id="395" name="Google Shape;395;g2572eb30f3d_0_1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572eb30f3d_1_1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g2572eb30f3d_1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a2f3e763bc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2a2f3e763bc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572eb30f3d_0_1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g2572eb30f3d_0_1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572eb30f3d_0_1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Есть два наиболее популярных тулчейна RISC-V. Оба предоставляют оптимизирующий компилятор, ассемблер, компоновщик и другие различные инструменты для создания приложений, работающих на машинах RISC-V.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Компилятор RISC-V обычно используется в качестве кросс-компилятора, поскольку многие процессоры RISC-V используются для встраиваемых приложений с низким энергопотреблением. В настоящее время кросс-компиляторы RISC-V можно запускать только на целевых платформах ELF таких, как Linux-машины.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Тулчейн RISC-V LLVM недоступен у сторонних поставщиков, но его можно собрать из исходников, загрузив проект llvm-project с открытым кодом.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Симулятор RISC-V можно загрузить из официального репозитория RISC-V на GitHub: riscv/riscv-isa-sim:Spike, симулятор RISC-V ISA. Хотя платы RISC-V легко доступны у нескольких производителей, начать разработку RISC-V проще начать, используя симуляторы.</a:t>
            </a:r>
            <a:endParaRPr/>
          </a:p>
        </p:txBody>
      </p:sp>
      <p:sp>
        <p:nvSpPr>
          <p:cNvPr id="422" name="Google Shape;422;g2572eb30f3d_0_1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572eb30f3d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Когда вы загружаете тулчейн GCC, в каталоге bin вы найдете двоичный файл riscv64-unknown-elf-gcc. Это тот же самый компилятор GCC со встроенной информацией о sysroot и платформе. Это соглашение — называть кросс-компиляторы таким образом. Обычно для именования используется формат arch-vendor-os-abi. Так, riscv64-unknown-elf-gcc означает, что это кросс-компилятор для RISC-V 64 bit, и он будет генерировать двоичный файл elf, который может работать, например, на машинах Linux.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Имея под рукой компилятор riscv64-unknown-elf-gcc, файл можно скомпилировать следующим способом.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 помощью инструментария llvm двоичный файл может быть собран аналогичным образом. Предполагается, что sysroot находится в каталоге riscv64-unknown-elf.</a:t>
            </a:r>
            <a:endParaRPr/>
          </a:p>
        </p:txBody>
      </p:sp>
      <p:sp>
        <p:nvSpPr>
          <p:cNvPr id="432" name="Google Shape;432;g2572eb30f3d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572eb30f3d_1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Одним из самых удобных способов запуска небольших приложений является использование симулятора RISC-V. Шаги по сборке и установке достаточно просты. Для этого вам понадобятся следующие зависимости.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Инструкции по запуску простого приложения hello-world на симуляторе Spike приведены в README репозитория симулятора. Чтобы установить прокси-ядро, следуйте инструкциям в README репозитория pk. Для удобства вы можете установить и spike, и pk в тот же каталог, что и каталог инструментария riscv64, указав путь к нему в качестве префикса установки для обоих</a:t>
            </a:r>
            <a:endParaRPr/>
          </a:p>
        </p:txBody>
      </p:sp>
      <p:sp>
        <p:nvSpPr>
          <p:cNvPr id="445" name="Google Shape;445;g2572eb30f3d_1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572eb30f3d_1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Запуск приложения RISC-V на эмуляторе обеспечивает большую гибкость, чем на симуляторе, но этапы установки требуют больше усилий. Чтобы запустить приложение RISC-V на эмуляторе, необходимо иметь следующие зависимости.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Убедитесь, что префикс кросс-компилятора совпадает с префиксом вашего набора инструментов. В приведенном примере компилятор GCC — riscv64-unknown-linux-gnugcc, поэтому флаг CROSS_COMPILE --riscv64-unknown-linux-gnu-.</a:t>
            </a:r>
            <a:endParaRPr/>
          </a:p>
        </p:txBody>
      </p:sp>
      <p:sp>
        <p:nvSpPr>
          <p:cNvPr id="455" name="Google Shape;455;g2572eb30f3d_1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572eb30f3d_1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Запуск приложения RISC-V на эмуляторе обеспечивает большую гибкость, чем на симуляторе, но этапы установки требуют больше усилий. Чтобы запустить приложение RISC-V на эмуляторе, необходимо иметь следующие зависимости.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Убедитесь, что префикс кросс-компилятора совпадает с префиксом вашего набора инструментов. В приведенном примере компилятор GCC — riscv64-unknown-linux-gnugcc, поэтому флаг CROSS_COMPILE --riscv64-unknown-linux-gnu-.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Помимо симуляторов и эмуляторов, приложения RISC-V можно запускать на виртуальных машинах, а также на имеющихся в продаже платах для разработки</a:t>
            </a:r>
            <a:endParaRPr/>
          </a:p>
        </p:txBody>
      </p:sp>
      <p:sp>
        <p:nvSpPr>
          <p:cNvPr id="468" name="Google Shape;468;g2572eb30f3d_1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572eb30f3d_1_1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2572eb30f3d_1_1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572eb30f3d_1_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g2572eb30f3d_1_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572eb30f3d_1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Отладка — неотъемлемая часть жизненного цикла разработки программного обеспечения. Даже при самых надежных методах программирования возникают ошибки, и их отладка — не самое приятное занятие.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В целом, сбои в работе приложений можно разделить на три категории: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Ошибки программирования (синтаксические ошибки, семантические ошибки, ошибки времени выполнения).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Сбой системы (ошибки памяти, повреждение файла, сбой сети и т.д.).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ru"/>
              <a:t>Недействительные данные (некорректное имя файла, некорректные данные).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Некоторые ошибки трудно отнести к определенному классу, поскольку классификация может зависеть от точки отсчета. Например, повреждение данных в одном приложении может привести к тому, что зависимое приложение выдаст ошибку времени выполнения. В зависимости от типа сбоя применяются различные инструменты и методологии.</a:t>
            </a:r>
            <a:endParaRPr/>
          </a:p>
        </p:txBody>
      </p:sp>
      <p:sp>
        <p:nvSpPr>
          <p:cNvPr id="500" name="Google Shape;500;g2572eb30f3d_1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2572eb30f3d_1_1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 работе с инструментарием, настройке системы или разработке системного программного обеспечения часто используемые методы отладки можно разделить на четыре категории: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Методы отладки на основе инструментирования — это методы вставки кода в программы вручную или программно. Есть три наиболее широко используемых подхода.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Простейшая техника отладки заключается в добавлении в программу набора операторов печати и наблюдении за выводимыми значениями. Вставка операторов печати в тщательно определенные точки программы может помочь отладить программу. Это один из самых ранних методов отладки, и он весьма полезен даже сегодня. Однако в ряде случаев этот подход не срабатывает, поскольку он плохо масштабируется.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Чтобы установить пред- и постусловия в различных точках программы, обычно вставляются assertion’ы. Ошибка в assertion упрощает отладку. Это также помогает обнаруживать ошибки на ранней стадии разработки. Обычно assertion отключены в производственном коде, поэтому одним из первых шагов по отладке является включение assertion и запуск неудачного тестового сценария.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 clang, и GCC предоставляют инструментарий (санитайзеры), который может обнаружить несколько известных классов ошибок, таких как переполнение буфера, повреждение памяти и многих других. Существуют санитайзеры адресов, памяти, неопределенного поведения, потоков и прочие. Это обеспечивает автоматизированный способ обнаружения ошибок. Санитайзеры также требуют поддержки времени выполнения для поиска ошибок, а она доступна не на всех платформах.</a:t>
            </a:r>
            <a:endParaRPr/>
          </a:p>
        </p:txBody>
      </p:sp>
      <p:sp>
        <p:nvSpPr>
          <p:cNvPr id="510" name="Google Shape;510;g2572eb30f3d_1_1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56f39035e7_0_1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256f39035e7_0_1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572eb30f3d_1_1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 работе с инструментарием, настройке системы или разработке системного программного обеспечения часто используемые методы отладки можно разделить на четыре категории: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Методы отладки на основе инструментирования — это методы вставки кода в программы вручную или программно. Есть три наиболее широко используемых подхода.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Простейшая техника отладки заключается в добавлении в программу набора операторов печати и наблюдении за выводимыми значениями. Вставка операторов печати в тщательно определенные точки программы может помочь отладить программу. Это один из самых ранних методов отладки, и он весьма полезен даже сегодня. Однако в ряде случаев этот подход не срабатывает, поскольку он плохо масштабируется.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Чтобы установить пред- и постусловия в различных точках программы, обычно вставляются assertion’ы. Ошибка в assertion упрощает отладку. Это также помогает обнаруживать ошибки на ранней стадии разработки. Обычно assertion отключены в производственном коде, поэтому одним из первых шагов по отладке является включение assertion и запуск неудачного тестового сценария.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 clang, и GCC предоставляют инструментарий (санитайзеры), который может обнаружить несколько известных классов ошибок, таких как переполнение буфера, повреждение памяти и многих других. Существуют санитайзеры адресов, памяти, неопределенного поведения, потоков и прочие. Это обеспечивает автоматизированный способ обнаружения ошибок. Санитайзеры также требуют поддержки времени выполнения для поиска ошибок, а она доступна не на всех платформах.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Когда есть отладчик, становится очень удобно проверять программы, получать backtrace’ы, значения объектов, состояние различных потоков и т.д. Обучение эффективному использованию отладчика, такого как gdb, значительно упрощает разработку программного обеспечения.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gdb можно использовать для отладки программ, запущенных на другой машине. На удаленной машине запускается программа gdbserver, которая отвечает на запросы gdb клиентской машины. В некоторых случаях удаленная отладка может быть более удобной; например, она позволяет проверить программу на машине, где произошла ошибка, вместо того, чтобы пытаться повторить сценарий на компьютере разработчика.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 ранней стадии ввода в эксплуатацию аппаратного обеспечения отсутствуют программные возможности. Для отладки «голых» приложений или доступа к различным аппаратным блокам в качестве транспортного механизма используется JTAG (названный в честь Joint Test Action Group). Большинство современных аппаратных средств предоставляют возможность прямой трассировки инструкций и данных с помощью стандартного протокола JTAG, хотя у каждого производителя аппаратных средств может быть разный уровень поддержки. Он часто используется для отладки аппаратных неполадок. </a:t>
            </a:r>
            <a:endParaRPr/>
          </a:p>
        </p:txBody>
      </p:sp>
      <p:sp>
        <p:nvSpPr>
          <p:cNvPr id="520" name="Google Shape;520;g2572eb30f3d_1_1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572eb30f3d_1_1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 работе с инструментарием, настройке системы или разработке системного программного обеспечения часто используемые методы отладки можно разделить на четыре категории: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Методы отладки на основе инструментирования — это методы вставки кода в программы вручную или программно. Есть три наиболее широко используемых подхода.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Простейшая техника отладки заключается в добавлении в программу набора операторов печати и наблюдении за выводимыми значениями. Вставка операторов печати в тщательно определенные точки программы может помочь отладить программу. Это один из самых ранних методов отладки, и он весьма полезен даже сегодня. Однако в ряде случаев этот подход не срабатывает, поскольку он плохо масштабируется.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Чтобы установить пред- и постусловия в различных точках программы, обычно вставляются assertion’ы. Ошибка в assertion упрощает отладку. Это также помогает обнаруживать ошибки на ранней стадии разработки. Обычно assertion отключены в производственном коде, поэтому одним из первых шагов по отладке является включение assertion и запуск неудачного тестового сценария.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 clang, и GCC предоставляют инструментарий (санитайзеры), который может обнаружить несколько известных классов ошибок, таких как переполнение буфера, повреждение памяти и многих других. Существуют санитайзеры адресов, памяти, неопределенного поведения, потоков и прочие. Это обеспечивает автоматизированный способ обнаружения ошибок. Санитайзеры также требуют поддержки времени выполнения для поиска ошибок, а она доступна не на всех платформах.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Когда есть отладчик, становится очень удобно проверять программы, получать backtrace’ы, значения объектов, состояние различных потоков и т.д. Обучение эффективному использованию отладчика, такого как gdb, значительно упрощает разработку программного обеспечения.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gdb можно использовать для отладки программ, запущенных на другой машине. На удаленной машине запускается программа gdbserver, которая отвечает на запросы gdb клиентской машины. В некоторых случаях удаленная отладка может быть более удобной; например, она позволяет проверить программу на машине, где произошла ошибка, вместо того, чтобы пытаться повторить сценарий на компьютере разработчика.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 ранней стадии ввода в эксплуатацию аппаратного обеспечения отсутствуют программные возможности. Для отладки «голых» приложений или доступа к различным аппаратным блокам в качестве транспортного механизма используется JTAG (названный в честь Joint Test Action Group). Большинство современных аппаратных средств предоставляют возможность прямой трассировки инструкций и данных с помощью стандартного протокола JTAG, хотя у каждого производителя аппаратных средств может быть разный уровень поддержки. Он часто используется для отладки аппаратных неполадок. </a:t>
            </a:r>
            <a:endParaRPr/>
          </a:p>
        </p:txBody>
      </p:sp>
      <p:sp>
        <p:nvSpPr>
          <p:cNvPr id="530" name="Google Shape;530;g2572eb30f3d_1_1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562a93c41b_2_4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g2562a93c41b_2_4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562a93c41b_2_2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рамках курса компилятором будем называть программу, которая преобразует языки высокого уровня, такие как C или C++, в язык низкого уровня: язык ассемблера или исполняемый формат. Для этого обычно используются довольно продвинутые компиляторы с открытым исходным кодом, например, GCC или Clang.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Вкратце, они: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• Компилируют несколько языков высокого уровня: C, C++, Fortran, Objective C и другие.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• Предназначены для разных архитектур: ARM, AArch64, MIPS, RISC-V, WebAssembly, x86-64 и другие.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• Оптимизируют скорость работы программы: разворачивают циклы, заменяют вызовы функций их определениями, векторизуют циклы и так далее.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•</a:t>
            </a:r>
            <a:r>
              <a:rPr lang="ru"/>
              <a:t> Обеспечивают статический анализ, предупреждения о возможных ошибках и др.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• Предоставляют программный интерфейс для других инструментов интроспекции и преобразования исходного кода.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• Предоставляют возможности инструментирования исходного кода для анализа производительности и интроспекции.</a:t>
            </a:r>
            <a:endParaRPr/>
          </a:p>
        </p:txBody>
      </p:sp>
      <p:sp>
        <p:nvSpPr>
          <p:cNvPr id="241" name="Google Shape;241;g2562a93c41b_2_2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56f39035e7_0_1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Какие зависимости необходимы для компиляции простой программы вроде hello-world? Даже для такой программы нужны заголовочные файлы и библиотеки. Заголовочный файл, например, iostream, используется во время компиляции для поиска объявления функций, отсутствующих в самой программе (например, std::cout), а библиотеки — их определений (например, std::operator&lt;&lt;) во время компоновки. Результат компиляции — исполняемый файл, запускающийся на машине.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Давайте рассмотрим подробный вывод вызова g++. Хотя подробный вызов выводит много информации, интересующими нас строками являются вызов компилятора, вызов ассемблера и вызов компоновщика. g++ — это не компилятор, а драйвер компилятора. Это программа, которая вызывает различные инструменты в цепочке инструментов компилятора для перевода исходного кода на целевой язык.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Компилятором в данном случае является cc1plus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rgbClr val="21252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/tmp/ccjzN9mj.s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видно из команды, компилятор компилирует hello.cpp и выводит ассемблерный код в файл /tmp/ccjzN9mj.s. Во время компиляции cc1plus должен найти заголовочный файл iostream, который присутствует в /usr/include/c++/11. Далее идет вызов ассемблера. Он считывает вывод компилятора (т. е. /tmp/</a:t>
            </a:r>
            <a:r>
              <a:rPr lang="ru">
                <a:solidFill>
                  <a:schemeClr val="dk1"/>
                </a:solidFill>
              </a:rPr>
              <a:t>ccjzN9mj</a:t>
            </a:r>
            <a:r>
              <a:rPr lang="ru"/>
              <a:t>.s) и выводит объектный файл /tmp/cc58UGnh.o. Ассемблер не имеет никаких зависимостей: </a:t>
            </a:r>
            <a:r>
              <a:rPr lang="ru" sz="900">
                <a:solidFill>
                  <a:srgbClr val="21252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x86_64-linux-gnu/bin/as -v --gdwarf-5 --64 -o /tmp/cc58UGnh.o /tmp/ccjzN9mj.s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И, наконец, у нас есть вызов компоновщика. Компоновщик collect2 считывает выходные данные ассемблера /tmp/ccAOJYkw.o, объектный файл, и выводит исполняемый файл. Компоновщик имеет много зависимостей. Наиболее интересными из них являются файлы поддержки времени выполнения, а именно crt1.o, crti.o, crtendS.o, crtn.o и стандартные библиотеки libc, libgcc, libgcc_s, libm и т. д</a:t>
            </a:r>
            <a:br>
              <a:rPr lang="ru"/>
            </a:br>
            <a:endParaRPr sz="900">
              <a:solidFill>
                <a:srgbClr val="212529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1" name="Google Shape;251;g256f39035e7_0_1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56f39035e7_0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Любой компилятор должен «знать», где находятся стандартные заголовочные файлы, стандартные библиотеки и среда выполнения. Все они упакованы вместе для каждой платформы </a:t>
            </a:r>
            <a:r>
              <a:rPr lang="ru"/>
              <a:t>в</a:t>
            </a:r>
            <a:r>
              <a:rPr lang="ru"/>
              <a:t> каталоге sysroot. При компиляции программы нужно передать путь к sysroot, чтобы компилятор знал, где расположены стандартные заголовочные файлы во время компиляции и где искать общие библиотеки (libc, libstdc++ и т. д.) во время компоновки. Обычно компилятор использует стандартные заголовочные файлы, доступные в /usr/include, и библиотеки из /usr/lib. Эти пути встроены в исходный код самого компилятора.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Помимо sysroot, система компиляции содержит различные двоичные файлы, помогающие в процессе компиляции. В некоторых случаях сам компилятор входит в тулчейн.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Список элементов, упакованных с набором инструментов: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binutils (ассемблер, компоновщик и т.д.);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различные компиляторы (gcc, g++ и т.д.);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C-библиотеки (glibc, uClibc и т.д.);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библиотеки поддержки времени выполнения (crtbegin.o, crtend.o и т. д.);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отладчик (gdb);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стандартные заголовочные файлы C/C++ (iostream, stdio.h и т.д.);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стандартные библиотеки (libstdc++, libm, libgcc, libunwind и т.д.);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заголовочные файлы компилятора (stdint.h, stdc-predef.h);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"/>
              <a:t>библиотеки поддержки времени выполнения для инструментов отладки (libasan, libubsan и т. д.).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предоставляемом инструментарии могут присутствовать не все из них, в зависимости от поставщика. </a:t>
            </a:r>
            <a:endParaRPr/>
          </a:p>
        </p:txBody>
      </p:sp>
      <p:sp>
        <p:nvSpPr>
          <p:cNvPr id="263" name="Google Shape;263;g256f39035e7_0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5709266f7d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</a:t>
            </a:r>
            <a:r>
              <a:rPr lang="ru"/>
              <a:t>ывают ситуации, когда мы хотим сгенерировать двоичные файлы для машин другого типа, а не того, на котором запускается компилятор. Например, если целевая машина недостаточно мощная. Это часто имеет место при создании двоичных файлов для встраиваемых устройств, мобильных приложений и т. д. Кросс-компилятор создает двоичные файлы, которые будут работать на другом компьютере (целевом компьютере), а не на том, на котором работает сам компилятор (хост-компьютер).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 компиляции простой программы hello-world для хост-компьютера используется заголовочный файл stdio.h на месте, подобном /usr/include/stdio.h. Для создания кросс-компилируемой программы hello-world файл stdio.h будет находиться в другом sysroot. Итак, вызов компилятора может выглядеть так: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highlight>
                  <a:srgbClr val="D8D8D8"/>
                </a:highlight>
                <a:latin typeface="Courier New"/>
                <a:ea typeface="Courier New"/>
                <a:cs typeface="Courier New"/>
                <a:sym typeface="Courier New"/>
              </a:rPr>
              <a:t>gcc --sysroot=/path/to/aarch64/sysroot -march=armv8-a hello.c</a:t>
            </a:r>
            <a:endParaRPr>
              <a:highlight>
                <a:srgbClr val="D8D8D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Еще более запутанная система — канадская сборка. В ней участвуют два кросс-компилятора.</a:t>
            </a:r>
            <a:endParaRPr/>
          </a:p>
        </p:txBody>
      </p:sp>
      <p:sp>
        <p:nvSpPr>
          <p:cNvPr id="273" name="Google Shape;273;g25709266f7d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5709266f7d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Популярный компилятор gcc поставляется вместе с тулчейном gcc.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Инструментарий содержит следующие каталоги верхнего уровня: bin, include, lib, libexec, share.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Папка bin содержит все исполняемые двоичные файлы, такие как компилятор C (gcc), компилятор C++ (g++), компилятор Fortran (gfortran) и компилятор D (gdc). В зависимости от дистрибутива он может содержать компилятор Go (gccgo). Он также содержит набор других полезных инструментов, таких как gcov, lto-dump и т.д.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Папка include содержит набор заголовочных файлов, которые включаются во время компиляции. Например, заголовочные файлы C++, такие как iostream и т.д. Обратите внимание, что заголовочные файлы С, такие как stdio.h, не поставляются с инструментарием, потому что они являются частью sysroot.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Папка lib содержит такие библиотеки, как libstdc++, libatomic и т. д. Эти библиотеки могут 9 использоваться компилятором gcc в процессе компиляции или могут использоваться как повторно используемый набор библиотек.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Папка libexec содержит двоичные файлы, которые вызываются программами-драйверами (gcc, g++, gdc). Например, gcc вызывает cc1 (компилятор C), collect2 (компоновщик), lto1 (оптимизатор времени компоновки) и т.д.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папке share содержится документация, которая может быть установлена в виде manстраниц, а также неосновной набор скриптов.</a:t>
            </a:r>
            <a:endParaRPr/>
          </a:p>
        </p:txBody>
      </p:sp>
      <p:sp>
        <p:nvSpPr>
          <p:cNvPr id="284" name="Google Shape;284;g25709266f7d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5709266f7d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Проект LLVM — это коллекция модульных и переиспользуемых технологий компилятора и тулчейна.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следующие каталоги верхнего уровня: bin, include, lib, libexec, share.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Папка bin содержит все исполняемые двоичные файлы, такие как компилятор clang и набор других полезных инструментов, таких как clang-rename, clang-refactor.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Папка include содержит набор заголовочных файлов, которые включаются во время компиляции. Например, заголовочные файлы C++, например, iostream. Обратите внимание, что заголовочные файлы C, такие как stdio.h, не поставляются с тулчейном, потому что они являются частью sysroot. Он также содержит заголовочные файлы, которые 10 используются при использовании библиотек llvm для сборки инструментов.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Папка lib содержит такие библиотеки, как libc, libcabi. Они могут использоваться компилятором clang в процессе компиляции или могут использоваться как повторно используемый набор библиотек.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Папка libexec содержит два скрипта Python, которые подходят только для использования статического анализатора clang.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Папка share содержит документацию, которую можно установить в виде справочных страниц, и необязательный набор скриптов.</a:t>
            </a:r>
            <a:endParaRPr/>
          </a:p>
        </p:txBody>
      </p:sp>
      <p:sp>
        <p:nvSpPr>
          <p:cNvPr id="295" name="Google Shape;295;g25709266f7d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8697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type="title"/>
          </p:nvPr>
        </p:nvSpPr>
        <p:spPr>
          <a:xfrm>
            <a:off x="386150" y="1946200"/>
            <a:ext cx="4487100" cy="13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393875" y="4154950"/>
            <a:ext cx="2471400" cy="4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лок кода">
  <p:cSld name="TITLE_ONLY_1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1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0" name="Google Shape;190;p11"/>
          <p:cNvSpPr txBox="1"/>
          <p:nvPr>
            <p:ph idx="2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1" name="Google Shape;191;p11"/>
          <p:cNvSpPr txBox="1"/>
          <p:nvPr>
            <p:ph idx="1" type="body"/>
          </p:nvPr>
        </p:nvSpPr>
        <p:spPr>
          <a:xfrm>
            <a:off x="457200" y="943200"/>
            <a:ext cx="8218800" cy="37296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и блок кода">
  <p:cSld name="TITLE_ONLY_1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2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4" name="Google Shape;194;p12"/>
          <p:cNvSpPr txBox="1"/>
          <p:nvPr>
            <p:ph idx="2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5" name="Google Shape;195;p12"/>
          <p:cNvSpPr txBox="1"/>
          <p:nvPr>
            <p:ph idx="1" type="body"/>
          </p:nvPr>
        </p:nvSpPr>
        <p:spPr>
          <a:xfrm>
            <a:off x="457200" y="1946200"/>
            <a:ext cx="8218800" cy="27252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96" name="Google Shape;196;p12"/>
          <p:cNvSpPr txBox="1"/>
          <p:nvPr>
            <p:ph idx="3" type="body"/>
          </p:nvPr>
        </p:nvSpPr>
        <p:spPr>
          <a:xfrm>
            <a:off x="457200" y="943200"/>
            <a:ext cx="8218800" cy="8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блока кода">
  <p:cSld name="TITLE_ONLY_1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3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99" name="Google Shape;199;p13"/>
          <p:cNvSpPr txBox="1"/>
          <p:nvPr>
            <p:ph idx="2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00" name="Google Shape;200;p13"/>
          <p:cNvSpPr txBox="1"/>
          <p:nvPr>
            <p:ph idx="1" type="body"/>
          </p:nvPr>
        </p:nvSpPr>
        <p:spPr>
          <a:xfrm>
            <a:off x="457200" y="943200"/>
            <a:ext cx="4093200" cy="37296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201" name="Google Shape;201;p13"/>
          <p:cNvSpPr txBox="1"/>
          <p:nvPr>
            <p:ph idx="3" type="body"/>
          </p:nvPr>
        </p:nvSpPr>
        <p:spPr>
          <a:xfrm>
            <a:off x="4582800" y="943200"/>
            <a:ext cx="4093200" cy="37296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Courier New"/>
              <a:buChar char="■"/>
              <a:defRPr>
                <a:latin typeface="Courier New"/>
                <a:ea typeface="Courier New"/>
                <a:cs typeface="Courier New"/>
                <a:sym typeface="Courier New"/>
              </a:defRPr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Font typeface="Courier New"/>
              <a:buChar char="☐"/>
              <a:defRPr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екст и изображение">
  <p:cSld name="ONE_COLUMN_TEXT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/>
          <p:nvPr>
            <p:ph idx="1" type="body"/>
          </p:nvPr>
        </p:nvSpPr>
        <p:spPr>
          <a:xfrm>
            <a:off x="457200" y="943200"/>
            <a:ext cx="4601400" cy="3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9pPr>
          </a:lstStyle>
          <a:p/>
        </p:txBody>
      </p:sp>
      <p:sp>
        <p:nvSpPr>
          <p:cNvPr id="204" name="Google Shape;204;p14"/>
          <p:cNvSpPr/>
          <p:nvPr>
            <p:ph idx="2" type="pic"/>
          </p:nvPr>
        </p:nvSpPr>
        <p:spPr>
          <a:xfrm>
            <a:off x="5174400" y="943200"/>
            <a:ext cx="3498600" cy="372960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14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06" name="Google Shape;206;p14"/>
          <p:cNvSpPr txBox="1"/>
          <p:nvPr>
            <p:ph idx="3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 txBox="1"/>
          <p:nvPr>
            <p:ph idx="1" type="body"/>
          </p:nvPr>
        </p:nvSpPr>
        <p:spPr>
          <a:xfrm>
            <a:off x="4572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лайд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03118" y="51191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Белый фон">
  <p:cSld name="Белый фон без лого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type="title"/>
          </p:nvPr>
        </p:nvSpPr>
        <p:spPr>
          <a:xfrm>
            <a:off x="1598700" y="2187600"/>
            <a:ext cx="5946600" cy="4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ри блока текста с иконками">
  <p:cSld name="CUSTOM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/>
        </p:nvSpPr>
        <p:spPr>
          <a:xfrm>
            <a:off x="10883900" y="6610350"/>
            <a:ext cx="682500" cy="2478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1000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1000" u="none" cap="none" strike="noStrik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26" name="Google Shape;26;p4"/>
          <p:cNvGrpSpPr/>
          <p:nvPr/>
        </p:nvGrpSpPr>
        <p:grpSpPr>
          <a:xfrm>
            <a:off x="4665617" y="896176"/>
            <a:ext cx="313214" cy="328546"/>
            <a:chOff x="3941263" y="939382"/>
            <a:chExt cx="549402" cy="548766"/>
          </a:xfrm>
        </p:grpSpPr>
        <p:sp>
          <p:nvSpPr>
            <p:cNvPr id="27" name="Google Shape;27;p4"/>
            <p:cNvSpPr/>
            <p:nvPr/>
          </p:nvSpPr>
          <p:spPr>
            <a:xfrm>
              <a:off x="3941898" y="939382"/>
              <a:ext cx="548767" cy="254058"/>
            </a:xfrm>
            <a:custGeom>
              <a:rect b="b" l="l" r="r" t="t"/>
              <a:pathLst>
                <a:path extrusionOk="0" h="254058" w="548767">
                  <a:moveTo>
                    <a:pt x="540510" y="0"/>
                  </a:move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lnTo>
                    <a:pt x="0" y="91461"/>
                  </a:lnTo>
                  <a:lnTo>
                    <a:pt x="0" y="245802"/>
                  </a:lnTo>
                  <a:cubicBezTo>
                    <a:pt x="0" y="250248"/>
                    <a:pt x="3811" y="254059"/>
                    <a:pt x="8257" y="254059"/>
                  </a:cubicBezTo>
                  <a:cubicBezTo>
                    <a:pt x="12703" y="254059"/>
                    <a:pt x="16514" y="250248"/>
                    <a:pt x="16514" y="245802"/>
                  </a:cubicBezTo>
                  <a:lnTo>
                    <a:pt x="16514" y="99718"/>
                  </a:lnTo>
                  <a:lnTo>
                    <a:pt x="532254" y="99718"/>
                  </a:lnTo>
                  <a:lnTo>
                    <a:pt x="532254" y="117502"/>
                  </a:lnTo>
                  <a:cubicBezTo>
                    <a:pt x="532254" y="121948"/>
                    <a:pt x="536064" y="125759"/>
                    <a:pt x="540510" y="125759"/>
                  </a:cubicBezTo>
                  <a:cubicBezTo>
                    <a:pt x="544956" y="125759"/>
                    <a:pt x="548767" y="121948"/>
                    <a:pt x="548767" y="117502"/>
                  </a:cubicBezTo>
                  <a:lnTo>
                    <a:pt x="548767" y="92096"/>
                  </a:lnTo>
                  <a:lnTo>
                    <a:pt x="548767" y="8892"/>
                  </a:lnTo>
                  <a:cubicBezTo>
                    <a:pt x="548767" y="3811"/>
                    <a:pt x="544956" y="0"/>
                    <a:pt x="540510" y="0"/>
                  </a:cubicBezTo>
                  <a:close/>
                  <a:moveTo>
                    <a:pt x="16514" y="16514"/>
                  </a:moveTo>
                  <a:lnTo>
                    <a:pt x="532254" y="16514"/>
                  </a:lnTo>
                  <a:lnTo>
                    <a:pt x="532254" y="83204"/>
                  </a:lnTo>
                  <a:lnTo>
                    <a:pt x="16514" y="83204"/>
                  </a:lnTo>
                  <a:lnTo>
                    <a:pt x="16514" y="16514"/>
                  </a:ln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4430326" y="980825"/>
              <a:ext cx="16513" cy="16355"/>
            </a:xfrm>
            <a:custGeom>
              <a:rect b="b" l="l" r="r" t="t"/>
              <a:pathLst>
                <a:path extrusionOk="0" h="16355" w="16513">
                  <a:moveTo>
                    <a:pt x="2541" y="2382"/>
                  </a:moveTo>
                  <a:cubicBezTo>
                    <a:pt x="635" y="4287"/>
                    <a:pt x="0" y="6193"/>
                    <a:pt x="0" y="8098"/>
                  </a:cubicBezTo>
                  <a:cubicBezTo>
                    <a:pt x="0" y="10639"/>
                    <a:pt x="635" y="12544"/>
                    <a:pt x="2541" y="13814"/>
                  </a:cubicBezTo>
                  <a:cubicBezTo>
                    <a:pt x="4446" y="15085"/>
                    <a:pt x="6351" y="16355"/>
                    <a:pt x="8257" y="16355"/>
                  </a:cubicBezTo>
                  <a:cubicBezTo>
                    <a:pt x="10162" y="16355"/>
                    <a:pt x="12703" y="15085"/>
                    <a:pt x="13973" y="13814"/>
                  </a:cubicBezTo>
                  <a:cubicBezTo>
                    <a:pt x="15879" y="12544"/>
                    <a:pt x="16514" y="10004"/>
                    <a:pt x="16514" y="8098"/>
                  </a:cubicBezTo>
                  <a:cubicBezTo>
                    <a:pt x="16514" y="5558"/>
                    <a:pt x="15879" y="3652"/>
                    <a:pt x="13973" y="2382"/>
                  </a:cubicBezTo>
                  <a:cubicBezTo>
                    <a:pt x="10798" y="-794"/>
                    <a:pt x="5081" y="-794"/>
                    <a:pt x="2541" y="2382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4384595" y="981302"/>
              <a:ext cx="16514" cy="16513"/>
            </a:xfrm>
            <a:custGeom>
              <a:rect b="b" l="l" r="r" t="t"/>
              <a:pathLst>
                <a:path extrusionOk="0" h="16513" w="16514">
                  <a:moveTo>
                    <a:pt x="8257" y="0"/>
                  </a:moveTo>
                  <a:cubicBezTo>
                    <a:pt x="3811" y="0"/>
                    <a:pt x="0" y="3176"/>
                    <a:pt x="0" y="8257"/>
                  </a:cubicBezTo>
                  <a:cubicBezTo>
                    <a:pt x="0" y="12703"/>
                    <a:pt x="3811" y="16514"/>
                    <a:pt x="8257" y="16514"/>
                  </a:cubicBezTo>
                  <a:cubicBezTo>
                    <a:pt x="12703" y="16514"/>
                    <a:pt x="16514" y="12703"/>
                    <a:pt x="16514" y="8257"/>
                  </a:cubicBezTo>
                  <a:cubicBezTo>
                    <a:pt x="16514" y="3176"/>
                    <a:pt x="12703" y="0"/>
                    <a:pt x="8257" y="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4338865" y="980825"/>
              <a:ext cx="16514" cy="16355"/>
            </a:xfrm>
            <a:custGeom>
              <a:rect b="b" l="l" r="r" t="t"/>
              <a:pathLst>
                <a:path extrusionOk="0" h="16355" w="16514">
                  <a:moveTo>
                    <a:pt x="2541" y="2382"/>
                  </a:moveTo>
                  <a:cubicBezTo>
                    <a:pt x="635" y="3652"/>
                    <a:pt x="0" y="6193"/>
                    <a:pt x="0" y="8098"/>
                  </a:cubicBezTo>
                  <a:cubicBezTo>
                    <a:pt x="0" y="10639"/>
                    <a:pt x="635" y="12544"/>
                    <a:pt x="2541" y="13814"/>
                  </a:cubicBezTo>
                  <a:cubicBezTo>
                    <a:pt x="3811" y="15085"/>
                    <a:pt x="6351" y="16355"/>
                    <a:pt x="8257" y="16355"/>
                  </a:cubicBezTo>
                  <a:cubicBezTo>
                    <a:pt x="10163" y="16355"/>
                    <a:pt x="12703" y="15085"/>
                    <a:pt x="13973" y="13814"/>
                  </a:cubicBezTo>
                  <a:cubicBezTo>
                    <a:pt x="15244" y="12544"/>
                    <a:pt x="16514" y="10004"/>
                    <a:pt x="16514" y="8098"/>
                  </a:cubicBezTo>
                  <a:cubicBezTo>
                    <a:pt x="16514" y="5558"/>
                    <a:pt x="15244" y="3652"/>
                    <a:pt x="13973" y="2382"/>
                  </a:cubicBezTo>
                  <a:cubicBezTo>
                    <a:pt x="10798" y="-794"/>
                    <a:pt x="5081" y="-794"/>
                    <a:pt x="2541" y="2382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4060670" y="1331903"/>
              <a:ext cx="71771" cy="118137"/>
            </a:xfrm>
            <a:custGeom>
              <a:rect b="b" l="l" r="r" t="t"/>
              <a:pathLst>
                <a:path extrusionOk="0" h="118137" w="71771">
                  <a:moveTo>
                    <a:pt x="63515" y="118137"/>
                  </a:moveTo>
                  <a:cubicBezTo>
                    <a:pt x="67961" y="118137"/>
                    <a:pt x="71772" y="114326"/>
                    <a:pt x="71772" y="109880"/>
                  </a:cubicBezTo>
                  <a:lnTo>
                    <a:pt x="71772" y="8257"/>
                  </a:lnTo>
                  <a:cubicBezTo>
                    <a:pt x="71772" y="3811"/>
                    <a:pt x="67961" y="0"/>
                    <a:pt x="63515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lnTo>
                    <a:pt x="0" y="109880"/>
                  </a:lnTo>
                  <a:cubicBezTo>
                    <a:pt x="0" y="114326"/>
                    <a:pt x="3811" y="118137"/>
                    <a:pt x="8257" y="118137"/>
                  </a:cubicBezTo>
                  <a:lnTo>
                    <a:pt x="63515" y="118137"/>
                  </a:lnTo>
                  <a:close/>
                  <a:moveTo>
                    <a:pt x="17149" y="16514"/>
                  </a:moveTo>
                  <a:lnTo>
                    <a:pt x="55893" y="16514"/>
                  </a:lnTo>
                  <a:lnTo>
                    <a:pt x="55893" y="100988"/>
                  </a:lnTo>
                  <a:lnTo>
                    <a:pt x="17149" y="100988"/>
                  </a:lnTo>
                  <a:lnTo>
                    <a:pt x="17149" y="16514"/>
                  </a:ln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4418893" y="1173751"/>
              <a:ext cx="71771" cy="276288"/>
            </a:xfrm>
            <a:custGeom>
              <a:rect b="b" l="l" r="r" t="t"/>
              <a:pathLst>
                <a:path extrusionOk="0" h="276288" w="71771">
                  <a:moveTo>
                    <a:pt x="63515" y="0"/>
                  </a:move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lnTo>
                    <a:pt x="0" y="268032"/>
                  </a:lnTo>
                  <a:cubicBezTo>
                    <a:pt x="0" y="272478"/>
                    <a:pt x="3811" y="276289"/>
                    <a:pt x="8257" y="276289"/>
                  </a:cubicBezTo>
                  <a:lnTo>
                    <a:pt x="63515" y="276289"/>
                  </a:lnTo>
                  <a:cubicBezTo>
                    <a:pt x="67961" y="276289"/>
                    <a:pt x="71772" y="272478"/>
                    <a:pt x="71772" y="268032"/>
                  </a:cubicBezTo>
                  <a:lnTo>
                    <a:pt x="71772" y="8892"/>
                  </a:lnTo>
                  <a:cubicBezTo>
                    <a:pt x="71772" y="3811"/>
                    <a:pt x="67961" y="0"/>
                    <a:pt x="63515" y="0"/>
                  </a:cubicBezTo>
                  <a:close/>
                  <a:moveTo>
                    <a:pt x="54622" y="259140"/>
                  </a:moveTo>
                  <a:lnTo>
                    <a:pt x="15879" y="259140"/>
                  </a:lnTo>
                  <a:lnTo>
                    <a:pt x="15879" y="16514"/>
                  </a:lnTo>
                  <a:lnTo>
                    <a:pt x="54622" y="16514"/>
                  </a:lnTo>
                  <a:lnTo>
                    <a:pt x="54622" y="259140"/>
                  </a:ln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4299486" y="1265212"/>
              <a:ext cx="71771" cy="184827"/>
            </a:xfrm>
            <a:custGeom>
              <a:rect b="b" l="l" r="r" t="t"/>
              <a:pathLst>
                <a:path extrusionOk="0" h="184827" w="71771">
                  <a:moveTo>
                    <a:pt x="63515" y="184828"/>
                  </a:moveTo>
                  <a:cubicBezTo>
                    <a:pt x="67960" y="184828"/>
                    <a:pt x="71772" y="181017"/>
                    <a:pt x="71772" y="176571"/>
                  </a:cubicBezTo>
                  <a:lnTo>
                    <a:pt x="71772" y="8257"/>
                  </a:lnTo>
                  <a:cubicBezTo>
                    <a:pt x="71772" y="3811"/>
                    <a:pt x="67960" y="0"/>
                    <a:pt x="63515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lnTo>
                    <a:pt x="0" y="176571"/>
                  </a:lnTo>
                  <a:cubicBezTo>
                    <a:pt x="0" y="181017"/>
                    <a:pt x="3811" y="184828"/>
                    <a:pt x="8257" y="184828"/>
                  </a:cubicBezTo>
                  <a:lnTo>
                    <a:pt x="63515" y="184828"/>
                  </a:lnTo>
                  <a:close/>
                  <a:moveTo>
                    <a:pt x="16514" y="16514"/>
                  </a:moveTo>
                  <a:lnTo>
                    <a:pt x="55257" y="16514"/>
                  </a:lnTo>
                  <a:lnTo>
                    <a:pt x="55257" y="167679"/>
                  </a:lnTo>
                  <a:lnTo>
                    <a:pt x="16514" y="167679"/>
                  </a:lnTo>
                  <a:lnTo>
                    <a:pt x="16514" y="16514"/>
                  </a:ln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180078" y="1223928"/>
              <a:ext cx="71771" cy="226112"/>
            </a:xfrm>
            <a:custGeom>
              <a:rect b="b" l="l" r="r" t="t"/>
              <a:pathLst>
                <a:path extrusionOk="0" h="226112" w="71771">
                  <a:moveTo>
                    <a:pt x="63515" y="226112"/>
                  </a:moveTo>
                  <a:cubicBezTo>
                    <a:pt x="67961" y="226112"/>
                    <a:pt x="71772" y="222301"/>
                    <a:pt x="71772" y="217855"/>
                  </a:cubicBezTo>
                  <a:lnTo>
                    <a:pt x="71772" y="8257"/>
                  </a:lnTo>
                  <a:cubicBezTo>
                    <a:pt x="71772" y="3811"/>
                    <a:pt x="67961" y="0"/>
                    <a:pt x="63515" y="0"/>
                  </a:cubicBezTo>
                  <a:lnTo>
                    <a:pt x="8257" y="0"/>
                  </a:lnTo>
                  <a:cubicBezTo>
                    <a:pt x="3811" y="0"/>
                    <a:pt x="0" y="3176"/>
                    <a:pt x="0" y="8257"/>
                  </a:cubicBezTo>
                  <a:lnTo>
                    <a:pt x="0" y="217855"/>
                  </a:lnTo>
                  <a:cubicBezTo>
                    <a:pt x="0" y="222301"/>
                    <a:pt x="3811" y="226112"/>
                    <a:pt x="8257" y="226112"/>
                  </a:cubicBezTo>
                  <a:lnTo>
                    <a:pt x="63515" y="226112"/>
                  </a:lnTo>
                  <a:close/>
                  <a:moveTo>
                    <a:pt x="16514" y="16514"/>
                  </a:moveTo>
                  <a:lnTo>
                    <a:pt x="55258" y="16514"/>
                  </a:lnTo>
                  <a:lnTo>
                    <a:pt x="55258" y="208963"/>
                  </a:lnTo>
                  <a:lnTo>
                    <a:pt x="16514" y="208963"/>
                  </a:lnTo>
                  <a:lnTo>
                    <a:pt x="16514" y="16514"/>
                  </a:ln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3941898" y="1306497"/>
              <a:ext cx="71771" cy="143543"/>
            </a:xfrm>
            <a:custGeom>
              <a:rect b="b" l="l" r="r" t="t"/>
              <a:pathLst>
                <a:path extrusionOk="0" h="143543" w="71771">
                  <a:moveTo>
                    <a:pt x="8257" y="143543"/>
                  </a:moveTo>
                  <a:lnTo>
                    <a:pt x="63515" y="143543"/>
                  </a:lnTo>
                  <a:cubicBezTo>
                    <a:pt x="67961" y="143543"/>
                    <a:pt x="71772" y="139732"/>
                    <a:pt x="71772" y="135286"/>
                  </a:cubicBezTo>
                  <a:lnTo>
                    <a:pt x="71772" y="8257"/>
                  </a:lnTo>
                  <a:cubicBezTo>
                    <a:pt x="71772" y="3811"/>
                    <a:pt x="67961" y="0"/>
                    <a:pt x="63515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lnTo>
                    <a:pt x="0" y="135286"/>
                  </a:lnTo>
                  <a:cubicBezTo>
                    <a:pt x="0" y="139732"/>
                    <a:pt x="3811" y="143543"/>
                    <a:pt x="8257" y="143543"/>
                  </a:cubicBezTo>
                  <a:close/>
                  <a:moveTo>
                    <a:pt x="16514" y="16514"/>
                  </a:moveTo>
                  <a:lnTo>
                    <a:pt x="55258" y="16514"/>
                  </a:lnTo>
                  <a:lnTo>
                    <a:pt x="55258" y="126394"/>
                  </a:lnTo>
                  <a:lnTo>
                    <a:pt x="16514" y="126394"/>
                  </a:lnTo>
                  <a:lnTo>
                    <a:pt x="16514" y="16514"/>
                  </a:ln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3941898" y="1471635"/>
              <a:ext cx="548767" cy="16513"/>
            </a:xfrm>
            <a:custGeom>
              <a:rect b="b" l="l" r="r" t="t"/>
              <a:pathLst>
                <a:path extrusionOk="0" h="16513" w="548767">
                  <a:moveTo>
                    <a:pt x="540510" y="0"/>
                  </a:move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ubicBezTo>
                    <a:pt x="0" y="12703"/>
                    <a:pt x="3811" y="16514"/>
                    <a:pt x="8257" y="16514"/>
                  </a:cubicBezTo>
                  <a:lnTo>
                    <a:pt x="540510" y="16514"/>
                  </a:lnTo>
                  <a:cubicBezTo>
                    <a:pt x="544956" y="16514"/>
                    <a:pt x="548767" y="12703"/>
                    <a:pt x="548767" y="8257"/>
                  </a:cubicBezTo>
                  <a:cubicBezTo>
                    <a:pt x="548767" y="3176"/>
                    <a:pt x="544956" y="0"/>
                    <a:pt x="540510" y="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3941263" y="1077209"/>
              <a:ext cx="548784" cy="229923"/>
            </a:xfrm>
            <a:custGeom>
              <a:rect b="b" l="l" r="r" t="t"/>
              <a:pathLst>
                <a:path extrusionOk="0" h="229923" w="548784">
                  <a:moveTo>
                    <a:pt x="513199" y="0"/>
                  </a:moveTo>
                  <a:cubicBezTo>
                    <a:pt x="493509" y="0"/>
                    <a:pt x="476995" y="15879"/>
                    <a:pt x="476995" y="35568"/>
                  </a:cubicBezTo>
                  <a:cubicBezTo>
                    <a:pt x="476995" y="41285"/>
                    <a:pt x="478266" y="45731"/>
                    <a:pt x="480171" y="50177"/>
                  </a:cubicBezTo>
                  <a:lnTo>
                    <a:pt x="416021" y="99083"/>
                  </a:lnTo>
                  <a:cubicBezTo>
                    <a:pt x="409670" y="94002"/>
                    <a:pt x="402048" y="90826"/>
                    <a:pt x="393791" y="90826"/>
                  </a:cubicBezTo>
                  <a:cubicBezTo>
                    <a:pt x="381088" y="90826"/>
                    <a:pt x="370291" y="97177"/>
                    <a:pt x="363304" y="107340"/>
                  </a:cubicBezTo>
                  <a:lnTo>
                    <a:pt x="309952" y="88285"/>
                  </a:lnTo>
                  <a:cubicBezTo>
                    <a:pt x="309952" y="87015"/>
                    <a:pt x="310587" y="85745"/>
                    <a:pt x="310587" y="85110"/>
                  </a:cubicBezTo>
                  <a:cubicBezTo>
                    <a:pt x="310587" y="65420"/>
                    <a:pt x="294708" y="48906"/>
                    <a:pt x="274384" y="48906"/>
                  </a:cubicBezTo>
                  <a:cubicBezTo>
                    <a:pt x="254694" y="48906"/>
                    <a:pt x="238180" y="65420"/>
                    <a:pt x="238180" y="85110"/>
                  </a:cubicBezTo>
                  <a:cubicBezTo>
                    <a:pt x="238180" y="91461"/>
                    <a:pt x="240086" y="97177"/>
                    <a:pt x="242626" y="102259"/>
                  </a:cubicBezTo>
                  <a:lnTo>
                    <a:pt x="175300" y="163868"/>
                  </a:lnTo>
                  <a:cubicBezTo>
                    <a:pt x="169584" y="160057"/>
                    <a:pt x="162597" y="157516"/>
                    <a:pt x="154976" y="157516"/>
                  </a:cubicBezTo>
                  <a:cubicBezTo>
                    <a:pt x="140367" y="157516"/>
                    <a:pt x="128300" y="166409"/>
                    <a:pt x="122583" y="178476"/>
                  </a:cubicBezTo>
                  <a:lnTo>
                    <a:pt x="71772" y="167679"/>
                  </a:lnTo>
                  <a:cubicBezTo>
                    <a:pt x="71137" y="147989"/>
                    <a:pt x="55258" y="132746"/>
                    <a:pt x="36203" y="132746"/>
                  </a:cubicBezTo>
                  <a:cubicBezTo>
                    <a:pt x="16514" y="132746"/>
                    <a:pt x="0" y="148624"/>
                    <a:pt x="0" y="168949"/>
                  </a:cubicBezTo>
                  <a:cubicBezTo>
                    <a:pt x="0" y="188639"/>
                    <a:pt x="15879" y="204517"/>
                    <a:pt x="36203" y="204517"/>
                  </a:cubicBezTo>
                  <a:cubicBezTo>
                    <a:pt x="50812" y="204517"/>
                    <a:pt x="62880" y="196260"/>
                    <a:pt x="68596" y="184193"/>
                  </a:cubicBezTo>
                  <a:lnTo>
                    <a:pt x="119408" y="194990"/>
                  </a:lnTo>
                  <a:cubicBezTo>
                    <a:pt x="120043" y="214045"/>
                    <a:pt x="135922" y="229923"/>
                    <a:pt x="154976" y="229923"/>
                  </a:cubicBezTo>
                  <a:cubicBezTo>
                    <a:pt x="174665" y="229923"/>
                    <a:pt x="191179" y="214045"/>
                    <a:pt x="191179" y="193720"/>
                  </a:cubicBezTo>
                  <a:cubicBezTo>
                    <a:pt x="191179" y="188003"/>
                    <a:pt x="189274" y="181652"/>
                    <a:pt x="186733" y="176571"/>
                  </a:cubicBezTo>
                  <a:lnTo>
                    <a:pt x="254059" y="115597"/>
                  </a:lnTo>
                  <a:cubicBezTo>
                    <a:pt x="259775" y="119408"/>
                    <a:pt x="266762" y="121948"/>
                    <a:pt x="274384" y="121948"/>
                  </a:cubicBezTo>
                  <a:cubicBezTo>
                    <a:pt x="287087" y="121948"/>
                    <a:pt x="297884" y="114962"/>
                    <a:pt x="304236" y="105434"/>
                  </a:cubicBezTo>
                  <a:lnTo>
                    <a:pt x="357588" y="124489"/>
                  </a:lnTo>
                  <a:cubicBezTo>
                    <a:pt x="357588" y="125759"/>
                    <a:pt x="356953" y="127029"/>
                    <a:pt x="356953" y="127665"/>
                  </a:cubicBezTo>
                  <a:cubicBezTo>
                    <a:pt x="356953" y="147354"/>
                    <a:pt x="372831" y="163868"/>
                    <a:pt x="393156" y="163868"/>
                  </a:cubicBezTo>
                  <a:cubicBezTo>
                    <a:pt x="412846" y="163868"/>
                    <a:pt x="429359" y="147354"/>
                    <a:pt x="429359" y="127665"/>
                  </a:cubicBezTo>
                  <a:cubicBezTo>
                    <a:pt x="429359" y="122583"/>
                    <a:pt x="428089" y="117502"/>
                    <a:pt x="426184" y="113056"/>
                  </a:cubicBezTo>
                  <a:lnTo>
                    <a:pt x="490334" y="64150"/>
                  </a:lnTo>
                  <a:cubicBezTo>
                    <a:pt x="496685" y="69231"/>
                    <a:pt x="504307" y="72407"/>
                    <a:pt x="512564" y="72407"/>
                  </a:cubicBezTo>
                  <a:cubicBezTo>
                    <a:pt x="532253" y="72407"/>
                    <a:pt x="548767" y="56528"/>
                    <a:pt x="548767" y="36203"/>
                  </a:cubicBezTo>
                  <a:cubicBezTo>
                    <a:pt x="549402" y="15879"/>
                    <a:pt x="532889" y="0"/>
                    <a:pt x="513199" y="0"/>
                  </a:cubicBezTo>
                  <a:close/>
                  <a:moveTo>
                    <a:pt x="36203" y="188003"/>
                  </a:moveTo>
                  <a:cubicBezTo>
                    <a:pt x="25406" y="188003"/>
                    <a:pt x="17149" y="179111"/>
                    <a:pt x="17149" y="168949"/>
                  </a:cubicBezTo>
                  <a:cubicBezTo>
                    <a:pt x="17149" y="158787"/>
                    <a:pt x="26041" y="149260"/>
                    <a:pt x="36203" y="149260"/>
                  </a:cubicBezTo>
                  <a:cubicBezTo>
                    <a:pt x="47001" y="149260"/>
                    <a:pt x="55258" y="158152"/>
                    <a:pt x="55258" y="168949"/>
                  </a:cubicBezTo>
                  <a:cubicBezTo>
                    <a:pt x="55258" y="179747"/>
                    <a:pt x="47001" y="188003"/>
                    <a:pt x="36203" y="188003"/>
                  </a:cubicBezTo>
                  <a:close/>
                  <a:moveTo>
                    <a:pt x="155611" y="212774"/>
                  </a:moveTo>
                  <a:cubicBezTo>
                    <a:pt x="144813" y="212774"/>
                    <a:pt x="136557" y="203882"/>
                    <a:pt x="136557" y="193085"/>
                  </a:cubicBezTo>
                  <a:cubicBezTo>
                    <a:pt x="136557" y="182922"/>
                    <a:pt x="145449" y="174030"/>
                    <a:pt x="155611" y="174030"/>
                  </a:cubicBezTo>
                  <a:cubicBezTo>
                    <a:pt x="166409" y="174030"/>
                    <a:pt x="174665" y="182922"/>
                    <a:pt x="174665" y="193085"/>
                  </a:cubicBezTo>
                  <a:cubicBezTo>
                    <a:pt x="174665" y="204517"/>
                    <a:pt x="166409" y="212774"/>
                    <a:pt x="155611" y="212774"/>
                  </a:cubicBezTo>
                  <a:close/>
                  <a:moveTo>
                    <a:pt x="275019" y="104799"/>
                  </a:moveTo>
                  <a:cubicBezTo>
                    <a:pt x="264221" y="104799"/>
                    <a:pt x="255964" y="95907"/>
                    <a:pt x="255964" y="85745"/>
                  </a:cubicBezTo>
                  <a:cubicBezTo>
                    <a:pt x="255964" y="74947"/>
                    <a:pt x="264856" y="66055"/>
                    <a:pt x="275019" y="66055"/>
                  </a:cubicBezTo>
                  <a:cubicBezTo>
                    <a:pt x="285816" y="66055"/>
                    <a:pt x="294073" y="74947"/>
                    <a:pt x="294073" y="85745"/>
                  </a:cubicBezTo>
                  <a:cubicBezTo>
                    <a:pt x="294073" y="96542"/>
                    <a:pt x="285181" y="104799"/>
                    <a:pt x="275019" y="104799"/>
                  </a:cubicBezTo>
                  <a:close/>
                  <a:moveTo>
                    <a:pt x="393791" y="146719"/>
                  </a:moveTo>
                  <a:cubicBezTo>
                    <a:pt x="382994" y="146719"/>
                    <a:pt x="374737" y="137827"/>
                    <a:pt x="374737" y="127029"/>
                  </a:cubicBezTo>
                  <a:cubicBezTo>
                    <a:pt x="374737" y="116232"/>
                    <a:pt x="383629" y="107975"/>
                    <a:pt x="393791" y="107975"/>
                  </a:cubicBezTo>
                  <a:cubicBezTo>
                    <a:pt x="404589" y="107975"/>
                    <a:pt x="412846" y="116867"/>
                    <a:pt x="412846" y="127029"/>
                  </a:cubicBezTo>
                  <a:cubicBezTo>
                    <a:pt x="413481" y="137827"/>
                    <a:pt x="404589" y="146719"/>
                    <a:pt x="393791" y="146719"/>
                  </a:cubicBezTo>
                  <a:close/>
                  <a:moveTo>
                    <a:pt x="513199" y="55258"/>
                  </a:moveTo>
                  <a:cubicBezTo>
                    <a:pt x="502401" y="55258"/>
                    <a:pt x="494144" y="46366"/>
                    <a:pt x="494144" y="35568"/>
                  </a:cubicBezTo>
                  <a:cubicBezTo>
                    <a:pt x="494144" y="25406"/>
                    <a:pt x="503037" y="16514"/>
                    <a:pt x="513199" y="16514"/>
                  </a:cubicBezTo>
                  <a:cubicBezTo>
                    <a:pt x="523996" y="16514"/>
                    <a:pt x="532253" y="25406"/>
                    <a:pt x="532253" y="35568"/>
                  </a:cubicBezTo>
                  <a:cubicBezTo>
                    <a:pt x="532253" y="46366"/>
                    <a:pt x="523996" y="55258"/>
                    <a:pt x="513199" y="55258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38" name="Google Shape;38;p4"/>
          <p:cNvGrpSpPr/>
          <p:nvPr/>
        </p:nvGrpSpPr>
        <p:grpSpPr>
          <a:xfrm>
            <a:off x="475128" y="2967517"/>
            <a:ext cx="338425" cy="342827"/>
            <a:chOff x="7497850" y="666904"/>
            <a:chExt cx="548767" cy="549402"/>
          </a:xfrm>
        </p:grpSpPr>
        <p:sp>
          <p:nvSpPr>
            <p:cNvPr id="39" name="Google Shape;39;p4"/>
            <p:cNvSpPr/>
            <p:nvPr/>
          </p:nvSpPr>
          <p:spPr>
            <a:xfrm>
              <a:off x="7751908" y="750108"/>
              <a:ext cx="16514" cy="87650"/>
            </a:xfrm>
            <a:custGeom>
              <a:rect b="b" l="l" r="r" t="t"/>
              <a:pathLst>
                <a:path extrusionOk="0" h="87650" w="16514">
                  <a:moveTo>
                    <a:pt x="8257" y="87650"/>
                  </a:moveTo>
                  <a:cubicBezTo>
                    <a:pt x="12703" y="87650"/>
                    <a:pt x="16514" y="83839"/>
                    <a:pt x="16514" y="79393"/>
                  </a:cubicBezTo>
                  <a:lnTo>
                    <a:pt x="16514" y="8257"/>
                  </a:lnTo>
                  <a:cubicBezTo>
                    <a:pt x="16514" y="3811"/>
                    <a:pt x="12703" y="0"/>
                    <a:pt x="8257" y="0"/>
                  </a:cubicBezTo>
                  <a:cubicBezTo>
                    <a:pt x="3812" y="0"/>
                    <a:pt x="0" y="3811"/>
                    <a:pt x="0" y="8257"/>
                  </a:cubicBezTo>
                  <a:lnTo>
                    <a:pt x="0" y="80028"/>
                  </a:lnTo>
                  <a:cubicBezTo>
                    <a:pt x="0" y="84474"/>
                    <a:pt x="3812" y="87650"/>
                    <a:pt x="8257" y="8765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7751908" y="1067682"/>
              <a:ext cx="16514" cy="88285"/>
            </a:xfrm>
            <a:custGeom>
              <a:rect b="b" l="l" r="r" t="t"/>
              <a:pathLst>
                <a:path extrusionOk="0" h="88285" w="16514">
                  <a:moveTo>
                    <a:pt x="8257" y="0"/>
                  </a:moveTo>
                  <a:cubicBezTo>
                    <a:pt x="3812" y="0"/>
                    <a:pt x="0" y="3811"/>
                    <a:pt x="0" y="8257"/>
                  </a:cubicBezTo>
                  <a:lnTo>
                    <a:pt x="0" y="80028"/>
                  </a:lnTo>
                  <a:cubicBezTo>
                    <a:pt x="0" y="84474"/>
                    <a:pt x="3812" y="88285"/>
                    <a:pt x="8257" y="88285"/>
                  </a:cubicBezTo>
                  <a:cubicBezTo>
                    <a:pt x="12703" y="88285"/>
                    <a:pt x="16514" y="85110"/>
                    <a:pt x="16514" y="80028"/>
                  </a:cubicBezTo>
                  <a:lnTo>
                    <a:pt x="16514" y="8257"/>
                  </a:lnTo>
                  <a:cubicBezTo>
                    <a:pt x="16514" y="3811"/>
                    <a:pt x="13339" y="0"/>
                    <a:pt x="8257" y="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7875127" y="944463"/>
              <a:ext cx="88285" cy="16513"/>
            </a:xfrm>
            <a:custGeom>
              <a:rect b="b" l="l" r="r" t="t"/>
              <a:pathLst>
                <a:path extrusionOk="0" h="16513" w="88285">
                  <a:moveTo>
                    <a:pt x="0" y="8257"/>
                  </a:moveTo>
                  <a:cubicBezTo>
                    <a:pt x="0" y="12703"/>
                    <a:pt x="3811" y="16514"/>
                    <a:pt x="8257" y="16514"/>
                  </a:cubicBezTo>
                  <a:lnTo>
                    <a:pt x="80028" y="16514"/>
                  </a:lnTo>
                  <a:cubicBezTo>
                    <a:pt x="84475" y="16514"/>
                    <a:pt x="88286" y="12703"/>
                    <a:pt x="88286" y="8257"/>
                  </a:cubicBezTo>
                  <a:cubicBezTo>
                    <a:pt x="88286" y="3811"/>
                    <a:pt x="84475" y="0"/>
                    <a:pt x="80028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7557553" y="944463"/>
              <a:ext cx="88285" cy="16513"/>
            </a:xfrm>
            <a:custGeom>
              <a:rect b="b" l="l" r="r" t="t"/>
              <a:pathLst>
                <a:path extrusionOk="0" h="16513" w="88285">
                  <a:moveTo>
                    <a:pt x="88286" y="8257"/>
                  </a:moveTo>
                  <a:cubicBezTo>
                    <a:pt x="88286" y="3811"/>
                    <a:pt x="84475" y="0"/>
                    <a:pt x="80028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ubicBezTo>
                    <a:pt x="0" y="12703"/>
                    <a:pt x="3811" y="16514"/>
                    <a:pt x="8257" y="16514"/>
                  </a:cubicBezTo>
                  <a:lnTo>
                    <a:pt x="80028" y="16514"/>
                  </a:lnTo>
                  <a:cubicBezTo>
                    <a:pt x="84475" y="16514"/>
                    <a:pt x="88286" y="13338"/>
                    <a:pt x="88286" y="8257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7596015" y="976775"/>
              <a:ext cx="140746" cy="140448"/>
            </a:xfrm>
            <a:custGeom>
              <a:rect b="b" l="l" r="r" t="t"/>
              <a:pathLst>
                <a:path extrusionOk="0" h="140448" w="140746">
                  <a:moveTo>
                    <a:pt x="134299" y="123935"/>
                  </a:moveTo>
                  <a:cubicBezTo>
                    <a:pt x="75230" y="111867"/>
                    <a:pt x="28864" y="66136"/>
                    <a:pt x="16797" y="7068"/>
                  </a:cubicBezTo>
                  <a:cubicBezTo>
                    <a:pt x="15526" y="2621"/>
                    <a:pt x="11080" y="-554"/>
                    <a:pt x="6634" y="81"/>
                  </a:cubicBezTo>
                  <a:cubicBezTo>
                    <a:pt x="2188" y="1351"/>
                    <a:pt x="-988" y="5797"/>
                    <a:pt x="282" y="10243"/>
                  </a:cubicBezTo>
                  <a:cubicBezTo>
                    <a:pt x="13621" y="75663"/>
                    <a:pt x="65068" y="127110"/>
                    <a:pt x="130487" y="140448"/>
                  </a:cubicBezTo>
                  <a:cubicBezTo>
                    <a:pt x="131123" y="140448"/>
                    <a:pt x="131758" y="140448"/>
                    <a:pt x="132393" y="140448"/>
                  </a:cubicBezTo>
                  <a:cubicBezTo>
                    <a:pt x="136204" y="140448"/>
                    <a:pt x="139379" y="137908"/>
                    <a:pt x="140650" y="133462"/>
                  </a:cubicBezTo>
                  <a:cubicBezTo>
                    <a:pt x="141285" y="129016"/>
                    <a:pt x="138745" y="124570"/>
                    <a:pt x="134299" y="123935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7596201" y="789205"/>
              <a:ext cx="140746" cy="140649"/>
            </a:xfrm>
            <a:custGeom>
              <a:rect b="b" l="l" r="r" t="t"/>
              <a:pathLst>
                <a:path extrusionOk="0" h="140649" w="140746">
                  <a:moveTo>
                    <a:pt x="6448" y="140650"/>
                  </a:moveTo>
                  <a:cubicBezTo>
                    <a:pt x="7084" y="140650"/>
                    <a:pt x="7719" y="140650"/>
                    <a:pt x="8354" y="140650"/>
                  </a:cubicBezTo>
                  <a:cubicBezTo>
                    <a:pt x="12164" y="140650"/>
                    <a:pt x="15340" y="138109"/>
                    <a:pt x="16611" y="134298"/>
                  </a:cubicBezTo>
                  <a:cubicBezTo>
                    <a:pt x="28678" y="74594"/>
                    <a:pt x="74409" y="28864"/>
                    <a:pt x="134113" y="16796"/>
                  </a:cubicBezTo>
                  <a:cubicBezTo>
                    <a:pt x="138559" y="15526"/>
                    <a:pt x="141735" y="11080"/>
                    <a:pt x="140465" y="6634"/>
                  </a:cubicBezTo>
                  <a:cubicBezTo>
                    <a:pt x="139829" y="2188"/>
                    <a:pt x="135383" y="-988"/>
                    <a:pt x="130302" y="282"/>
                  </a:cubicBezTo>
                  <a:cubicBezTo>
                    <a:pt x="64247" y="13620"/>
                    <a:pt x="13435" y="65067"/>
                    <a:pt x="97" y="131123"/>
                  </a:cubicBezTo>
                  <a:cubicBezTo>
                    <a:pt x="-538" y="134933"/>
                    <a:pt x="2002" y="139379"/>
                    <a:pt x="6448" y="14065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783384" y="976576"/>
              <a:ext cx="140932" cy="141282"/>
            </a:xfrm>
            <a:custGeom>
              <a:rect b="b" l="l" r="r" t="t"/>
              <a:pathLst>
                <a:path extrusionOk="0" h="141282" w="140932">
                  <a:moveTo>
                    <a:pt x="134299" y="280"/>
                  </a:moveTo>
                  <a:cubicBezTo>
                    <a:pt x="129852" y="-990"/>
                    <a:pt x="125407" y="2186"/>
                    <a:pt x="124136" y="7267"/>
                  </a:cubicBezTo>
                  <a:cubicBezTo>
                    <a:pt x="112069" y="66335"/>
                    <a:pt x="65703" y="112066"/>
                    <a:pt x="6634" y="124134"/>
                  </a:cubicBezTo>
                  <a:cubicBezTo>
                    <a:pt x="2188" y="125404"/>
                    <a:pt x="-988" y="129850"/>
                    <a:pt x="282" y="134296"/>
                  </a:cubicBezTo>
                  <a:cubicBezTo>
                    <a:pt x="918" y="138107"/>
                    <a:pt x="4729" y="141283"/>
                    <a:pt x="8539" y="141283"/>
                  </a:cubicBezTo>
                  <a:cubicBezTo>
                    <a:pt x="9174" y="141283"/>
                    <a:pt x="9809" y="141283"/>
                    <a:pt x="10445" y="141283"/>
                  </a:cubicBezTo>
                  <a:cubicBezTo>
                    <a:pt x="76500" y="127945"/>
                    <a:pt x="127312" y="77133"/>
                    <a:pt x="140650" y="11078"/>
                  </a:cubicBezTo>
                  <a:cubicBezTo>
                    <a:pt x="141920" y="5361"/>
                    <a:pt x="138745" y="915"/>
                    <a:pt x="134299" y="28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7497850" y="666904"/>
              <a:ext cx="548767" cy="549402"/>
            </a:xfrm>
            <a:custGeom>
              <a:rect b="b" l="l" r="r" t="t"/>
              <a:pathLst>
                <a:path extrusionOk="0" h="549402" w="548767">
                  <a:moveTo>
                    <a:pt x="503672" y="89556"/>
                  </a:moveTo>
                  <a:cubicBezTo>
                    <a:pt x="506213" y="89556"/>
                    <a:pt x="508118" y="88285"/>
                    <a:pt x="509388" y="87015"/>
                  </a:cubicBezTo>
                  <a:lnTo>
                    <a:pt x="546226" y="50177"/>
                  </a:lnTo>
                  <a:cubicBezTo>
                    <a:pt x="548767" y="47636"/>
                    <a:pt x="549402" y="44460"/>
                    <a:pt x="548132" y="41285"/>
                  </a:cubicBezTo>
                  <a:cubicBezTo>
                    <a:pt x="546862" y="38109"/>
                    <a:pt x="543687" y="36203"/>
                    <a:pt x="540511" y="36203"/>
                  </a:cubicBezTo>
                  <a:lnTo>
                    <a:pt x="512564" y="36203"/>
                  </a:lnTo>
                  <a:lnTo>
                    <a:pt x="512564" y="8257"/>
                  </a:lnTo>
                  <a:cubicBezTo>
                    <a:pt x="512564" y="5081"/>
                    <a:pt x="510658" y="1905"/>
                    <a:pt x="507483" y="635"/>
                  </a:cubicBezTo>
                  <a:cubicBezTo>
                    <a:pt x="504307" y="-635"/>
                    <a:pt x="501131" y="0"/>
                    <a:pt x="498590" y="2541"/>
                  </a:cubicBezTo>
                  <a:lnTo>
                    <a:pt x="461752" y="39379"/>
                  </a:lnTo>
                  <a:cubicBezTo>
                    <a:pt x="459847" y="41285"/>
                    <a:pt x="459212" y="43190"/>
                    <a:pt x="459212" y="45095"/>
                  </a:cubicBezTo>
                  <a:lnTo>
                    <a:pt x="459212" y="78123"/>
                  </a:lnTo>
                  <a:lnTo>
                    <a:pt x="442063" y="95272"/>
                  </a:lnTo>
                  <a:cubicBezTo>
                    <a:pt x="395062" y="50812"/>
                    <a:pt x="331547" y="24136"/>
                    <a:pt x="262316" y="24136"/>
                  </a:cubicBezTo>
                  <a:cubicBezTo>
                    <a:pt x="117502" y="24136"/>
                    <a:pt x="0" y="141638"/>
                    <a:pt x="0" y="286451"/>
                  </a:cubicBezTo>
                  <a:cubicBezTo>
                    <a:pt x="0" y="431265"/>
                    <a:pt x="118138" y="549402"/>
                    <a:pt x="262316" y="549402"/>
                  </a:cubicBezTo>
                  <a:cubicBezTo>
                    <a:pt x="407130" y="549402"/>
                    <a:pt x="524632" y="431900"/>
                    <a:pt x="524632" y="286451"/>
                  </a:cubicBezTo>
                  <a:cubicBezTo>
                    <a:pt x="524632" y="217220"/>
                    <a:pt x="497320" y="154341"/>
                    <a:pt x="453495" y="106705"/>
                  </a:cubicBezTo>
                  <a:lnTo>
                    <a:pt x="470645" y="89556"/>
                  </a:lnTo>
                  <a:lnTo>
                    <a:pt x="503672" y="89556"/>
                  </a:lnTo>
                  <a:close/>
                  <a:moveTo>
                    <a:pt x="475725" y="48271"/>
                  </a:moveTo>
                  <a:lnTo>
                    <a:pt x="496050" y="28582"/>
                  </a:lnTo>
                  <a:lnTo>
                    <a:pt x="496050" y="44460"/>
                  </a:lnTo>
                  <a:cubicBezTo>
                    <a:pt x="496050" y="48906"/>
                    <a:pt x="499861" y="52717"/>
                    <a:pt x="504307" y="52717"/>
                  </a:cubicBezTo>
                  <a:lnTo>
                    <a:pt x="520821" y="52717"/>
                  </a:lnTo>
                  <a:lnTo>
                    <a:pt x="500496" y="72407"/>
                  </a:lnTo>
                  <a:lnTo>
                    <a:pt x="475725" y="72407"/>
                  </a:lnTo>
                  <a:lnTo>
                    <a:pt x="475725" y="48271"/>
                  </a:lnTo>
                  <a:close/>
                  <a:moveTo>
                    <a:pt x="508118" y="285816"/>
                  </a:moveTo>
                  <a:cubicBezTo>
                    <a:pt x="508118" y="421738"/>
                    <a:pt x="397603" y="532253"/>
                    <a:pt x="262316" y="532253"/>
                  </a:cubicBezTo>
                  <a:cubicBezTo>
                    <a:pt x="127029" y="532253"/>
                    <a:pt x="16514" y="421738"/>
                    <a:pt x="16514" y="285816"/>
                  </a:cubicBezTo>
                  <a:cubicBezTo>
                    <a:pt x="16514" y="150530"/>
                    <a:pt x="127029" y="40014"/>
                    <a:pt x="262316" y="40014"/>
                  </a:cubicBezTo>
                  <a:cubicBezTo>
                    <a:pt x="327101" y="40014"/>
                    <a:pt x="386170" y="65420"/>
                    <a:pt x="429995" y="106705"/>
                  </a:cubicBezTo>
                  <a:lnTo>
                    <a:pt x="374737" y="161963"/>
                  </a:lnTo>
                  <a:cubicBezTo>
                    <a:pt x="353142" y="142273"/>
                    <a:pt x="325831" y="128300"/>
                    <a:pt x="295979" y="121948"/>
                  </a:cubicBezTo>
                  <a:cubicBezTo>
                    <a:pt x="291533" y="120678"/>
                    <a:pt x="287087" y="123854"/>
                    <a:pt x="286452" y="128300"/>
                  </a:cubicBezTo>
                  <a:cubicBezTo>
                    <a:pt x="285181" y="132746"/>
                    <a:pt x="288357" y="137192"/>
                    <a:pt x="292803" y="138462"/>
                  </a:cubicBezTo>
                  <a:cubicBezTo>
                    <a:pt x="319479" y="144178"/>
                    <a:pt x="343615" y="156246"/>
                    <a:pt x="363305" y="174030"/>
                  </a:cubicBezTo>
                  <a:lnTo>
                    <a:pt x="301695" y="235640"/>
                  </a:lnTo>
                  <a:cubicBezTo>
                    <a:pt x="290898" y="227383"/>
                    <a:pt x="277560" y="222301"/>
                    <a:pt x="262951" y="222301"/>
                  </a:cubicBezTo>
                  <a:cubicBezTo>
                    <a:pt x="228018" y="222301"/>
                    <a:pt x="198801" y="250883"/>
                    <a:pt x="198801" y="285816"/>
                  </a:cubicBezTo>
                  <a:cubicBezTo>
                    <a:pt x="198801" y="321384"/>
                    <a:pt x="227383" y="349966"/>
                    <a:pt x="262951" y="349966"/>
                  </a:cubicBezTo>
                  <a:cubicBezTo>
                    <a:pt x="298519" y="349966"/>
                    <a:pt x="327101" y="321384"/>
                    <a:pt x="327101" y="285816"/>
                  </a:cubicBezTo>
                  <a:cubicBezTo>
                    <a:pt x="327101" y="271208"/>
                    <a:pt x="322020" y="257870"/>
                    <a:pt x="313763" y="247072"/>
                  </a:cubicBezTo>
                  <a:lnTo>
                    <a:pt x="375373" y="185463"/>
                  </a:lnTo>
                  <a:cubicBezTo>
                    <a:pt x="392521" y="205152"/>
                    <a:pt x="405224" y="228653"/>
                    <a:pt x="410941" y="255964"/>
                  </a:cubicBezTo>
                  <a:cubicBezTo>
                    <a:pt x="411576" y="259775"/>
                    <a:pt x="415386" y="262316"/>
                    <a:pt x="419197" y="262316"/>
                  </a:cubicBezTo>
                  <a:cubicBezTo>
                    <a:pt x="419833" y="262316"/>
                    <a:pt x="420468" y="262316"/>
                    <a:pt x="421103" y="262316"/>
                  </a:cubicBezTo>
                  <a:cubicBezTo>
                    <a:pt x="425549" y="261045"/>
                    <a:pt x="428724" y="256599"/>
                    <a:pt x="427454" y="252153"/>
                  </a:cubicBezTo>
                  <a:cubicBezTo>
                    <a:pt x="421103" y="222301"/>
                    <a:pt x="407130" y="194990"/>
                    <a:pt x="387440" y="173395"/>
                  </a:cubicBezTo>
                  <a:lnTo>
                    <a:pt x="442698" y="118137"/>
                  </a:lnTo>
                  <a:cubicBezTo>
                    <a:pt x="483348" y="161963"/>
                    <a:pt x="508118" y="221031"/>
                    <a:pt x="508118" y="285816"/>
                  </a:cubicBezTo>
                  <a:close/>
                  <a:moveTo>
                    <a:pt x="256600" y="292168"/>
                  </a:moveTo>
                  <a:cubicBezTo>
                    <a:pt x="258505" y="294073"/>
                    <a:pt x="260410" y="294708"/>
                    <a:pt x="262316" y="294708"/>
                  </a:cubicBezTo>
                  <a:cubicBezTo>
                    <a:pt x="264857" y="294708"/>
                    <a:pt x="266762" y="294073"/>
                    <a:pt x="268033" y="292168"/>
                  </a:cubicBezTo>
                  <a:lnTo>
                    <a:pt x="301060" y="259140"/>
                  </a:lnTo>
                  <a:cubicBezTo>
                    <a:pt x="306776" y="266762"/>
                    <a:pt x="309952" y="276289"/>
                    <a:pt x="309952" y="285816"/>
                  </a:cubicBezTo>
                  <a:cubicBezTo>
                    <a:pt x="309952" y="311857"/>
                    <a:pt x="288992" y="333452"/>
                    <a:pt x="262316" y="333452"/>
                  </a:cubicBezTo>
                  <a:cubicBezTo>
                    <a:pt x="236275" y="333452"/>
                    <a:pt x="215315" y="312492"/>
                    <a:pt x="215315" y="285816"/>
                  </a:cubicBezTo>
                  <a:cubicBezTo>
                    <a:pt x="215315" y="259775"/>
                    <a:pt x="236275" y="238815"/>
                    <a:pt x="262316" y="238815"/>
                  </a:cubicBezTo>
                  <a:cubicBezTo>
                    <a:pt x="272478" y="238815"/>
                    <a:pt x="281370" y="241991"/>
                    <a:pt x="289628" y="247707"/>
                  </a:cubicBezTo>
                  <a:lnTo>
                    <a:pt x="256600" y="280735"/>
                  </a:lnTo>
                  <a:cubicBezTo>
                    <a:pt x="253424" y="283276"/>
                    <a:pt x="253424" y="288357"/>
                    <a:pt x="256600" y="292168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>
            <a:off x="503670" y="894389"/>
            <a:ext cx="252708" cy="331531"/>
            <a:chOff x="8436048" y="3355799"/>
            <a:chExt cx="397903" cy="531300"/>
          </a:xfrm>
        </p:grpSpPr>
        <p:sp>
          <p:nvSpPr>
            <p:cNvPr id="48" name="Google Shape;48;p4"/>
            <p:cNvSpPr/>
            <p:nvPr/>
          </p:nvSpPr>
          <p:spPr>
            <a:xfrm>
              <a:off x="8436048" y="3355799"/>
              <a:ext cx="397903" cy="531300"/>
            </a:xfrm>
            <a:custGeom>
              <a:rect b="b" l="l" r="r" t="t"/>
              <a:pathLst>
                <a:path extrusionOk="0" h="531300" w="397903">
                  <a:moveTo>
                    <a:pt x="386955" y="212457"/>
                  </a:moveTo>
                  <a:cubicBezTo>
                    <a:pt x="383144" y="205470"/>
                    <a:pt x="383144" y="197848"/>
                    <a:pt x="386955" y="190862"/>
                  </a:cubicBezTo>
                  <a:lnTo>
                    <a:pt x="390766" y="183875"/>
                  </a:lnTo>
                  <a:cubicBezTo>
                    <a:pt x="400929" y="166726"/>
                    <a:pt x="395847" y="144496"/>
                    <a:pt x="379334" y="133699"/>
                  </a:cubicBezTo>
                  <a:lnTo>
                    <a:pt x="372982" y="129253"/>
                  </a:lnTo>
                  <a:cubicBezTo>
                    <a:pt x="366631" y="124806"/>
                    <a:pt x="362820" y="117820"/>
                    <a:pt x="363455" y="110198"/>
                  </a:cubicBezTo>
                  <a:lnTo>
                    <a:pt x="364090" y="102576"/>
                  </a:lnTo>
                  <a:cubicBezTo>
                    <a:pt x="365996" y="82887"/>
                    <a:pt x="352022" y="65102"/>
                    <a:pt x="331698" y="62562"/>
                  </a:cubicBezTo>
                  <a:lnTo>
                    <a:pt x="324075" y="61292"/>
                  </a:lnTo>
                  <a:cubicBezTo>
                    <a:pt x="316454" y="60021"/>
                    <a:pt x="310103" y="54940"/>
                    <a:pt x="306927" y="47954"/>
                  </a:cubicBezTo>
                  <a:lnTo>
                    <a:pt x="304386" y="40967"/>
                  </a:lnTo>
                  <a:cubicBezTo>
                    <a:pt x="297400" y="21913"/>
                    <a:pt x="277075" y="12385"/>
                    <a:pt x="258021" y="18102"/>
                  </a:cubicBezTo>
                  <a:lnTo>
                    <a:pt x="250399" y="20642"/>
                  </a:lnTo>
                  <a:cubicBezTo>
                    <a:pt x="243412" y="23183"/>
                    <a:pt x="235155" y="21278"/>
                    <a:pt x="229439" y="16196"/>
                  </a:cubicBezTo>
                  <a:lnTo>
                    <a:pt x="223723" y="10480"/>
                  </a:lnTo>
                  <a:cubicBezTo>
                    <a:pt x="209114" y="-3493"/>
                    <a:pt x="186249" y="-3493"/>
                    <a:pt x="172276" y="10480"/>
                  </a:cubicBezTo>
                  <a:lnTo>
                    <a:pt x="166559" y="16196"/>
                  </a:lnTo>
                  <a:cubicBezTo>
                    <a:pt x="160843" y="21278"/>
                    <a:pt x="153222" y="23183"/>
                    <a:pt x="145599" y="20642"/>
                  </a:cubicBezTo>
                  <a:lnTo>
                    <a:pt x="137978" y="18102"/>
                  </a:lnTo>
                  <a:cubicBezTo>
                    <a:pt x="118923" y="11750"/>
                    <a:pt x="98598" y="21913"/>
                    <a:pt x="91612" y="40967"/>
                  </a:cubicBezTo>
                  <a:lnTo>
                    <a:pt x="89071" y="47954"/>
                  </a:lnTo>
                  <a:cubicBezTo>
                    <a:pt x="86531" y="54940"/>
                    <a:pt x="79544" y="60021"/>
                    <a:pt x="71922" y="61292"/>
                  </a:cubicBezTo>
                  <a:lnTo>
                    <a:pt x="64301" y="62562"/>
                  </a:lnTo>
                  <a:cubicBezTo>
                    <a:pt x="44611" y="65102"/>
                    <a:pt x="30003" y="82887"/>
                    <a:pt x="31908" y="102576"/>
                  </a:cubicBezTo>
                  <a:lnTo>
                    <a:pt x="32544" y="110198"/>
                  </a:lnTo>
                  <a:cubicBezTo>
                    <a:pt x="33179" y="117820"/>
                    <a:pt x="30003" y="125441"/>
                    <a:pt x="23016" y="129253"/>
                  </a:cubicBezTo>
                  <a:lnTo>
                    <a:pt x="16665" y="133699"/>
                  </a:lnTo>
                  <a:cubicBezTo>
                    <a:pt x="150" y="144496"/>
                    <a:pt x="-4930" y="166726"/>
                    <a:pt x="5232" y="183875"/>
                  </a:cubicBezTo>
                  <a:lnTo>
                    <a:pt x="9043" y="190862"/>
                  </a:lnTo>
                  <a:cubicBezTo>
                    <a:pt x="12853" y="197213"/>
                    <a:pt x="12853" y="205470"/>
                    <a:pt x="9043" y="212457"/>
                  </a:cubicBezTo>
                  <a:lnTo>
                    <a:pt x="5232" y="219444"/>
                  </a:lnTo>
                  <a:cubicBezTo>
                    <a:pt x="-4930" y="236592"/>
                    <a:pt x="150" y="258822"/>
                    <a:pt x="16665" y="270255"/>
                  </a:cubicBezTo>
                  <a:lnTo>
                    <a:pt x="23016" y="274701"/>
                  </a:lnTo>
                  <a:cubicBezTo>
                    <a:pt x="29368" y="279147"/>
                    <a:pt x="33179" y="286134"/>
                    <a:pt x="32544" y="293755"/>
                  </a:cubicBezTo>
                  <a:lnTo>
                    <a:pt x="31908" y="301377"/>
                  </a:lnTo>
                  <a:cubicBezTo>
                    <a:pt x="30003" y="321067"/>
                    <a:pt x="44611" y="338851"/>
                    <a:pt x="64301" y="342027"/>
                  </a:cubicBezTo>
                  <a:lnTo>
                    <a:pt x="70652" y="342662"/>
                  </a:lnTo>
                  <a:lnTo>
                    <a:pt x="23016" y="475408"/>
                  </a:lnTo>
                  <a:cubicBezTo>
                    <a:pt x="21746" y="477948"/>
                    <a:pt x="22381" y="481124"/>
                    <a:pt x="24286" y="483665"/>
                  </a:cubicBezTo>
                  <a:cubicBezTo>
                    <a:pt x="26192" y="486205"/>
                    <a:pt x="28732" y="486840"/>
                    <a:pt x="31908" y="486205"/>
                  </a:cubicBezTo>
                  <a:lnTo>
                    <a:pt x="102410" y="475408"/>
                  </a:lnTo>
                  <a:lnTo>
                    <a:pt x="149410" y="528760"/>
                  </a:lnTo>
                  <a:cubicBezTo>
                    <a:pt x="151316" y="530666"/>
                    <a:pt x="153222" y="531301"/>
                    <a:pt x="155761" y="531301"/>
                  </a:cubicBezTo>
                  <a:cubicBezTo>
                    <a:pt x="156397" y="531301"/>
                    <a:pt x="157032" y="531301"/>
                    <a:pt x="157667" y="531301"/>
                  </a:cubicBezTo>
                  <a:cubicBezTo>
                    <a:pt x="160208" y="530666"/>
                    <a:pt x="162749" y="528760"/>
                    <a:pt x="164019" y="526219"/>
                  </a:cubicBezTo>
                  <a:lnTo>
                    <a:pt x="198952" y="428407"/>
                  </a:lnTo>
                  <a:lnTo>
                    <a:pt x="233885" y="526219"/>
                  </a:lnTo>
                  <a:cubicBezTo>
                    <a:pt x="235155" y="528760"/>
                    <a:pt x="237061" y="530666"/>
                    <a:pt x="240236" y="531301"/>
                  </a:cubicBezTo>
                  <a:cubicBezTo>
                    <a:pt x="240871" y="531301"/>
                    <a:pt x="241506" y="531301"/>
                    <a:pt x="242142" y="531301"/>
                  </a:cubicBezTo>
                  <a:cubicBezTo>
                    <a:pt x="244682" y="531301"/>
                    <a:pt x="246588" y="530030"/>
                    <a:pt x="248494" y="528760"/>
                  </a:cubicBezTo>
                  <a:lnTo>
                    <a:pt x="295494" y="475408"/>
                  </a:lnTo>
                  <a:lnTo>
                    <a:pt x="365996" y="486205"/>
                  </a:lnTo>
                  <a:cubicBezTo>
                    <a:pt x="368536" y="486840"/>
                    <a:pt x="371711" y="485570"/>
                    <a:pt x="373617" y="483665"/>
                  </a:cubicBezTo>
                  <a:cubicBezTo>
                    <a:pt x="375523" y="481124"/>
                    <a:pt x="376158" y="477948"/>
                    <a:pt x="374887" y="475408"/>
                  </a:cubicBezTo>
                  <a:lnTo>
                    <a:pt x="327251" y="342662"/>
                  </a:lnTo>
                  <a:lnTo>
                    <a:pt x="333603" y="342027"/>
                  </a:lnTo>
                  <a:cubicBezTo>
                    <a:pt x="353293" y="339486"/>
                    <a:pt x="367901" y="321702"/>
                    <a:pt x="365996" y="301377"/>
                  </a:cubicBezTo>
                  <a:lnTo>
                    <a:pt x="365360" y="293755"/>
                  </a:lnTo>
                  <a:cubicBezTo>
                    <a:pt x="364725" y="286134"/>
                    <a:pt x="367901" y="278512"/>
                    <a:pt x="374887" y="274701"/>
                  </a:cubicBezTo>
                  <a:lnTo>
                    <a:pt x="381239" y="270255"/>
                  </a:lnTo>
                  <a:cubicBezTo>
                    <a:pt x="397753" y="258822"/>
                    <a:pt x="402834" y="237228"/>
                    <a:pt x="392672" y="219444"/>
                  </a:cubicBezTo>
                  <a:lnTo>
                    <a:pt x="386955" y="212457"/>
                  </a:lnTo>
                  <a:close/>
                  <a:moveTo>
                    <a:pt x="152586" y="507165"/>
                  </a:moveTo>
                  <a:lnTo>
                    <a:pt x="111937" y="460799"/>
                  </a:lnTo>
                  <a:cubicBezTo>
                    <a:pt x="110031" y="458894"/>
                    <a:pt x="108125" y="458259"/>
                    <a:pt x="105585" y="458259"/>
                  </a:cubicBezTo>
                  <a:cubicBezTo>
                    <a:pt x="104950" y="458259"/>
                    <a:pt x="104950" y="458259"/>
                    <a:pt x="104315" y="458259"/>
                  </a:cubicBezTo>
                  <a:lnTo>
                    <a:pt x="43341" y="468421"/>
                  </a:lnTo>
                  <a:lnTo>
                    <a:pt x="85260" y="350284"/>
                  </a:lnTo>
                  <a:cubicBezTo>
                    <a:pt x="87166" y="352189"/>
                    <a:pt x="88436" y="354094"/>
                    <a:pt x="89071" y="356000"/>
                  </a:cubicBezTo>
                  <a:lnTo>
                    <a:pt x="91612" y="363622"/>
                  </a:lnTo>
                  <a:cubicBezTo>
                    <a:pt x="98598" y="382676"/>
                    <a:pt x="118923" y="392203"/>
                    <a:pt x="137978" y="385852"/>
                  </a:cubicBezTo>
                  <a:lnTo>
                    <a:pt x="145599" y="383311"/>
                  </a:lnTo>
                  <a:cubicBezTo>
                    <a:pt x="153222" y="380771"/>
                    <a:pt x="160843" y="382676"/>
                    <a:pt x="166559" y="387757"/>
                  </a:cubicBezTo>
                  <a:lnTo>
                    <a:pt x="172276" y="393474"/>
                  </a:lnTo>
                  <a:cubicBezTo>
                    <a:pt x="177357" y="397920"/>
                    <a:pt x="183073" y="401095"/>
                    <a:pt x="188790" y="402366"/>
                  </a:cubicBezTo>
                  <a:lnTo>
                    <a:pt x="189425" y="403636"/>
                  </a:lnTo>
                  <a:lnTo>
                    <a:pt x="152586" y="507165"/>
                  </a:lnTo>
                  <a:close/>
                  <a:moveTo>
                    <a:pt x="292318" y="458259"/>
                  </a:moveTo>
                  <a:cubicBezTo>
                    <a:pt x="289778" y="457624"/>
                    <a:pt x="286602" y="458894"/>
                    <a:pt x="284697" y="460799"/>
                  </a:cubicBezTo>
                  <a:lnTo>
                    <a:pt x="244047" y="507165"/>
                  </a:lnTo>
                  <a:lnTo>
                    <a:pt x="207209" y="403636"/>
                  </a:lnTo>
                  <a:lnTo>
                    <a:pt x="207844" y="402366"/>
                  </a:lnTo>
                  <a:cubicBezTo>
                    <a:pt x="214195" y="401095"/>
                    <a:pt x="219912" y="397920"/>
                    <a:pt x="224358" y="393474"/>
                  </a:cubicBezTo>
                  <a:lnTo>
                    <a:pt x="230074" y="387757"/>
                  </a:lnTo>
                  <a:cubicBezTo>
                    <a:pt x="235791" y="382676"/>
                    <a:pt x="243412" y="380771"/>
                    <a:pt x="251034" y="383311"/>
                  </a:cubicBezTo>
                  <a:lnTo>
                    <a:pt x="258656" y="385852"/>
                  </a:lnTo>
                  <a:cubicBezTo>
                    <a:pt x="277710" y="392203"/>
                    <a:pt x="298035" y="382041"/>
                    <a:pt x="305021" y="363622"/>
                  </a:cubicBezTo>
                  <a:lnTo>
                    <a:pt x="307562" y="356000"/>
                  </a:lnTo>
                  <a:cubicBezTo>
                    <a:pt x="308197" y="353459"/>
                    <a:pt x="310103" y="351554"/>
                    <a:pt x="311373" y="350284"/>
                  </a:cubicBezTo>
                  <a:lnTo>
                    <a:pt x="353293" y="468421"/>
                  </a:lnTo>
                  <a:lnTo>
                    <a:pt x="292318" y="458259"/>
                  </a:lnTo>
                  <a:close/>
                  <a:moveTo>
                    <a:pt x="372982" y="221349"/>
                  </a:moveTo>
                  <a:lnTo>
                    <a:pt x="376793" y="228335"/>
                  </a:lnTo>
                  <a:cubicBezTo>
                    <a:pt x="382509" y="238498"/>
                    <a:pt x="379969" y="250565"/>
                    <a:pt x="370442" y="256917"/>
                  </a:cubicBezTo>
                  <a:lnTo>
                    <a:pt x="364090" y="261363"/>
                  </a:lnTo>
                  <a:cubicBezTo>
                    <a:pt x="352657" y="268985"/>
                    <a:pt x="346306" y="282323"/>
                    <a:pt x="347576" y="295661"/>
                  </a:cubicBezTo>
                  <a:lnTo>
                    <a:pt x="348211" y="303283"/>
                  </a:lnTo>
                  <a:cubicBezTo>
                    <a:pt x="349481" y="314080"/>
                    <a:pt x="341225" y="324243"/>
                    <a:pt x="329792" y="326148"/>
                  </a:cubicBezTo>
                  <a:lnTo>
                    <a:pt x="322170" y="327419"/>
                  </a:lnTo>
                  <a:cubicBezTo>
                    <a:pt x="308197" y="329324"/>
                    <a:pt x="296765" y="338216"/>
                    <a:pt x="292318" y="351554"/>
                  </a:cubicBezTo>
                  <a:lnTo>
                    <a:pt x="289778" y="358540"/>
                  </a:lnTo>
                  <a:cubicBezTo>
                    <a:pt x="285967" y="369338"/>
                    <a:pt x="274534" y="374419"/>
                    <a:pt x="263736" y="371243"/>
                  </a:cubicBezTo>
                  <a:lnTo>
                    <a:pt x="256115" y="368703"/>
                  </a:lnTo>
                  <a:cubicBezTo>
                    <a:pt x="242777" y="364257"/>
                    <a:pt x="228803" y="367433"/>
                    <a:pt x="218641" y="376960"/>
                  </a:cubicBezTo>
                  <a:lnTo>
                    <a:pt x="212925" y="382676"/>
                  </a:lnTo>
                  <a:cubicBezTo>
                    <a:pt x="204668" y="390298"/>
                    <a:pt x="191965" y="390298"/>
                    <a:pt x="183708" y="382676"/>
                  </a:cubicBezTo>
                  <a:lnTo>
                    <a:pt x="177992" y="376960"/>
                  </a:lnTo>
                  <a:cubicBezTo>
                    <a:pt x="171005" y="369973"/>
                    <a:pt x="161478" y="366797"/>
                    <a:pt x="151951" y="366797"/>
                  </a:cubicBezTo>
                  <a:cubicBezTo>
                    <a:pt x="148140" y="366797"/>
                    <a:pt x="144329" y="367433"/>
                    <a:pt x="140519" y="368703"/>
                  </a:cubicBezTo>
                  <a:lnTo>
                    <a:pt x="132896" y="371243"/>
                  </a:lnTo>
                  <a:cubicBezTo>
                    <a:pt x="122099" y="374419"/>
                    <a:pt x="110666" y="368703"/>
                    <a:pt x="106855" y="358540"/>
                  </a:cubicBezTo>
                  <a:lnTo>
                    <a:pt x="104315" y="351554"/>
                  </a:lnTo>
                  <a:cubicBezTo>
                    <a:pt x="99234" y="338216"/>
                    <a:pt x="87801" y="329324"/>
                    <a:pt x="74463" y="327419"/>
                  </a:cubicBezTo>
                  <a:lnTo>
                    <a:pt x="66841" y="326148"/>
                  </a:lnTo>
                  <a:cubicBezTo>
                    <a:pt x="56044" y="324878"/>
                    <a:pt x="47786" y="314716"/>
                    <a:pt x="48422" y="303283"/>
                  </a:cubicBezTo>
                  <a:lnTo>
                    <a:pt x="49057" y="295661"/>
                  </a:lnTo>
                  <a:cubicBezTo>
                    <a:pt x="50327" y="282323"/>
                    <a:pt x="43976" y="268985"/>
                    <a:pt x="32544" y="261363"/>
                  </a:cubicBezTo>
                  <a:lnTo>
                    <a:pt x="26192" y="256917"/>
                  </a:lnTo>
                  <a:cubicBezTo>
                    <a:pt x="16665" y="250565"/>
                    <a:pt x="14124" y="238498"/>
                    <a:pt x="19841" y="228335"/>
                  </a:cubicBezTo>
                  <a:lnTo>
                    <a:pt x="23651" y="221349"/>
                  </a:lnTo>
                  <a:cubicBezTo>
                    <a:pt x="30638" y="209916"/>
                    <a:pt x="30638" y="194673"/>
                    <a:pt x="23651" y="183240"/>
                  </a:cubicBezTo>
                  <a:lnTo>
                    <a:pt x="19841" y="176253"/>
                  </a:lnTo>
                  <a:cubicBezTo>
                    <a:pt x="14124" y="166726"/>
                    <a:pt x="16665" y="154023"/>
                    <a:pt x="26192" y="147672"/>
                  </a:cubicBezTo>
                  <a:lnTo>
                    <a:pt x="32544" y="143226"/>
                  </a:lnTo>
                  <a:cubicBezTo>
                    <a:pt x="43976" y="135604"/>
                    <a:pt x="50327" y="122266"/>
                    <a:pt x="49057" y="108928"/>
                  </a:cubicBezTo>
                  <a:lnTo>
                    <a:pt x="48422" y="101306"/>
                  </a:lnTo>
                  <a:cubicBezTo>
                    <a:pt x="47151" y="90508"/>
                    <a:pt x="55409" y="80346"/>
                    <a:pt x="66841" y="78441"/>
                  </a:cubicBezTo>
                  <a:lnTo>
                    <a:pt x="74463" y="77170"/>
                  </a:lnTo>
                  <a:cubicBezTo>
                    <a:pt x="88436" y="75265"/>
                    <a:pt x="99869" y="65738"/>
                    <a:pt x="104315" y="53035"/>
                  </a:cubicBezTo>
                  <a:lnTo>
                    <a:pt x="106855" y="46048"/>
                  </a:lnTo>
                  <a:cubicBezTo>
                    <a:pt x="110666" y="35251"/>
                    <a:pt x="122099" y="30169"/>
                    <a:pt x="132896" y="33345"/>
                  </a:cubicBezTo>
                  <a:lnTo>
                    <a:pt x="140519" y="35886"/>
                  </a:lnTo>
                  <a:cubicBezTo>
                    <a:pt x="153857" y="40332"/>
                    <a:pt x="167829" y="36521"/>
                    <a:pt x="177992" y="26994"/>
                  </a:cubicBezTo>
                  <a:lnTo>
                    <a:pt x="183708" y="21278"/>
                  </a:lnTo>
                  <a:cubicBezTo>
                    <a:pt x="191965" y="13656"/>
                    <a:pt x="204668" y="13656"/>
                    <a:pt x="212925" y="21278"/>
                  </a:cubicBezTo>
                  <a:lnTo>
                    <a:pt x="218641" y="26994"/>
                  </a:lnTo>
                  <a:cubicBezTo>
                    <a:pt x="228803" y="36521"/>
                    <a:pt x="242777" y="39697"/>
                    <a:pt x="256115" y="35886"/>
                  </a:cubicBezTo>
                  <a:lnTo>
                    <a:pt x="263736" y="33345"/>
                  </a:lnTo>
                  <a:cubicBezTo>
                    <a:pt x="274534" y="30169"/>
                    <a:pt x="285967" y="35251"/>
                    <a:pt x="289778" y="46048"/>
                  </a:cubicBezTo>
                  <a:lnTo>
                    <a:pt x="292318" y="53035"/>
                  </a:lnTo>
                  <a:cubicBezTo>
                    <a:pt x="297400" y="65738"/>
                    <a:pt x="308833" y="75265"/>
                    <a:pt x="322170" y="77170"/>
                  </a:cubicBezTo>
                  <a:lnTo>
                    <a:pt x="329792" y="78441"/>
                  </a:lnTo>
                  <a:cubicBezTo>
                    <a:pt x="341225" y="80346"/>
                    <a:pt x="348846" y="89873"/>
                    <a:pt x="348211" y="101306"/>
                  </a:cubicBezTo>
                  <a:lnTo>
                    <a:pt x="347576" y="108928"/>
                  </a:lnTo>
                  <a:cubicBezTo>
                    <a:pt x="346306" y="122266"/>
                    <a:pt x="352657" y="135604"/>
                    <a:pt x="364090" y="143226"/>
                  </a:cubicBezTo>
                  <a:lnTo>
                    <a:pt x="370442" y="147672"/>
                  </a:lnTo>
                  <a:cubicBezTo>
                    <a:pt x="379969" y="154023"/>
                    <a:pt x="382509" y="166726"/>
                    <a:pt x="376793" y="176253"/>
                  </a:cubicBezTo>
                  <a:lnTo>
                    <a:pt x="372982" y="183240"/>
                  </a:lnTo>
                  <a:cubicBezTo>
                    <a:pt x="365996" y="194673"/>
                    <a:pt x="365996" y="209281"/>
                    <a:pt x="372982" y="221349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8536076" y="3431598"/>
              <a:ext cx="57739" cy="44560"/>
            </a:xfrm>
            <a:custGeom>
              <a:rect b="b" l="l" r="r" t="t"/>
              <a:pathLst>
                <a:path extrusionOk="0" h="44560" w="57739">
                  <a:moveTo>
                    <a:pt x="8098" y="44561"/>
                  </a:moveTo>
                  <a:cubicBezTo>
                    <a:pt x="10003" y="44561"/>
                    <a:pt x="12544" y="43926"/>
                    <a:pt x="13814" y="42020"/>
                  </a:cubicBezTo>
                  <a:cubicBezTo>
                    <a:pt x="24612" y="30587"/>
                    <a:pt x="37950" y="22331"/>
                    <a:pt x="52558" y="15979"/>
                  </a:cubicBezTo>
                  <a:cubicBezTo>
                    <a:pt x="57004" y="14074"/>
                    <a:pt x="58909" y="9628"/>
                    <a:pt x="57004" y="5182"/>
                  </a:cubicBezTo>
                  <a:cubicBezTo>
                    <a:pt x="55099" y="736"/>
                    <a:pt x="50653" y="-1170"/>
                    <a:pt x="46206" y="736"/>
                  </a:cubicBezTo>
                  <a:cubicBezTo>
                    <a:pt x="29693" y="7722"/>
                    <a:pt x="15085" y="17250"/>
                    <a:pt x="2382" y="30587"/>
                  </a:cubicBezTo>
                  <a:cubicBezTo>
                    <a:pt x="-794" y="33763"/>
                    <a:pt x="-794" y="38845"/>
                    <a:pt x="2382" y="42020"/>
                  </a:cubicBezTo>
                  <a:cubicBezTo>
                    <a:pt x="3652" y="43926"/>
                    <a:pt x="6193" y="44561"/>
                    <a:pt x="8098" y="44561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8498443" y="3501465"/>
              <a:ext cx="26141" cy="64885"/>
            </a:xfrm>
            <a:custGeom>
              <a:rect b="b" l="l" r="r" t="t"/>
              <a:pathLst>
                <a:path extrusionOk="0" h="64885" w="26141">
                  <a:moveTo>
                    <a:pt x="16514" y="56629"/>
                  </a:moveTo>
                  <a:cubicBezTo>
                    <a:pt x="16514" y="40750"/>
                    <a:pt x="19689" y="25506"/>
                    <a:pt x="25406" y="11533"/>
                  </a:cubicBezTo>
                  <a:cubicBezTo>
                    <a:pt x="27312" y="7087"/>
                    <a:pt x="25406" y="2641"/>
                    <a:pt x="20960" y="736"/>
                  </a:cubicBezTo>
                  <a:cubicBezTo>
                    <a:pt x="16514" y="-1170"/>
                    <a:pt x="12068" y="736"/>
                    <a:pt x="10162" y="5182"/>
                  </a:cubicBezTo>
                  <a:cubicBezTo>
                    <a:pt x="3176" y="21696"/>
                    <a:pt x="0" y="38845"/>
                    <a:pt x="0" y="57264"/>
                  </a:cubicBezTo>
                  <a:lnTo>
                    <a:pt x="0" y="57264"/>
                  </a:lnTo>
                  <a:cubicBezTo>
                    <a:pt x="0" y="61710"/>
                    <a:pt x="3811" y="64886"/>
                    <a:pt x="8257" y="64886"/>
                  </a:cubicBezTo>
                  <a:cubicBezTo>
                    <a:pt x="13338" y="64886"/>
                    <a:pt x="16514" y="61075"/>
                    <a:pt x="16514" y="56629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8625472" y="3422172"/>
              <a:ext cx="65520" cy="26041"/>
            </a:xfrm>
            <a:custGeom>
              <a:rect b="b" l="l" r="r" t="t"/>
              <a:pathLst>
                <a:path extrusionOk="0" h="26041" w="65520">
                  <a:moveTo>
                    <a:pt x="8892" y="16514"/>
                  </a:moveTo>
                  <a:cubicBezTo>
                    <a:pt x="24771" y="16514"/>
                    <a:pt x="40015" y="19690"/>
                    <a:pt x="53987" y="25406"/>
                  </a:cubicBezTo>
                  <a:cubicBezTo>
                    <a:pt x="55257" y="26041"/>
                    <a:pt x="55893" y="26041"/>
                    <a:pt x="57163" y="26041"/>
                  </a:cubicBezTo>
                  <a:cubicBezTo>
                    <a:pt x="60339" y="26041"/>
                    <a:pt x="63515" y="24136"/>
                    <a:pt x="64785" y="20960"/>
                  </a:cubicBezTo>
                  <a:cubicBezTo>
                    <a:pt x="66690" y="16514"/>
                    <a:pt x="64785" y="12068"/>
                    <a:pt x="60339" y="10163"/>
                  </a:cubicBezTo>
                  <a:cubicBezTo>
                    <a:pt x="43825" y="3176"/>
                    <a:pt x="26676" y="0"/>
                    <a:pt x="8892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ubicBezTo>
                    <a:pt x="635" y="12703"/>
                    <a:pt x="4446" y="16514"/>
                    <a:pt x="8892" y="16514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674913" y="3639551"/>
              <a:ext cx="57740" cy="44301"/>
            </a:xfrm>
            <a:custGeom>
              <a:rect b="b" l="l" r="r" t="t"/>
              <a:pathLst>
                <a:path extrusionOk="0" h="44301" w="57740">
                  <a:moveTo>
                    <a:pt x="43925" y="2382"/>
                  </a:moveTo>
                  <a:cubicBezTo>
                    <a:pt x="33128" y="13814"/>
                    <a:pt x="19790" y="22071"/>
                    <a:pt x="5182" y="28423"/>
                  </a:cubicBezTo>
                  <a:cubicBezTo>
                    <a:pt x="736" y="30328"/>
                    <a:pt x="-1170" y="34774"/>
                    <a:pt x="736" y="39220"/>
                  </a:cubicBezTo>
                  <a:cubicBezTo>
                    <a:pt x="2006" y="42396"/>
                    <a:pt x="5182" y="44301"/>
                    <a:pt x="8357" y="44301"/>
                  </a:cubicBezTo>
                  <a:cubicBezTo>
                    <a:pt x="9628" y="44301"/>
                    <a:pt x="10263" y="44301"/>
                    <a:pt x="11533" y="43666"/>
                  </a:cubicBezTo>
                  <a:cubicBezTo>
                    <a:pt x="28047" y="36680"/>
                    <a:pt x="42655" y="27152"/>
                    <a:pt x="55358" y="13814"/>
                  </a:cubicBezTo>
                  <a:cubicBezTo>
                    <a:pt x="58534" y="10639"/>
                    <a:pt x="58534" y="5558"/>
                    <a:pt x="55358" y="2382"/>
                  </a:cubicBezTo>
                  <a:cubicBezTo>
                    <a:pt x="52183" y="-794"/>
                    <a:pt x="47101" y="-794"/>
                    <a:pt x="43925" y="2382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715822" y="3459169"/>
              <a:ext cx="44402" cy="57639"/>
            </a:xfrm>
            <a:custGeom>
              <a:rect b="b" l="l" r="r" t="t"/>
              <a:pathLst>
                <a:path extrusionOk="0" h="57639" w="44402">
                  <a:moveTo>
                    <a:pt x="36045" y="57640"/>
                  </a:moveTo>
                  <a:cubicBezTo>
                    <a:pt x="37315" y="57640"/>
                    <a:pt x="38586" y="57004"/>
                    <a:pt x="39221" y="57004"/>
                  </a:cubicBezTo>
                  <a:cubicBezTo>
                    <a:pt x="43666" y="55099"/>
                    <a:pt x="45572" y="50018"/>
                    <a:pt x="43666" y="46207"/>
                  </a:cubicBezTo>
                  <a:cubicBezTo>
                    <a:pt x="36680" y="29693"/>
                    <a:pt x="26518" y="15085"/>
                    <a:pt x="13815" y="2382"/>
                  </a:cubicBezTo>
                  <a:cubicBezTo>
                    <a:pt x="10639" y="-794"/>
                    <a:pt x="5558" y="-794"/>
                    <a:pt x="2382" y="2382"/>
                  </a:cubicBezTo>
                  <a:cubicBezTo>
                    <a:pt x="-794" y="5558"/>
                    <a:pt x="-794" y="10639"/>
                    <a:pt x="2382" y="13814"/>
                  </a:cubicBezTo>
                  <a:cubicBezTo>
                    <a:pt x="13815" y="25247"/>
                    <a:pt x="22071" y="37950"/>
                    <a:pt x="28423" y="52559"/>
                  </a:cubicBezTo>
                  <a:cubicBezTo>
                    <a:pt x="29693" y="55734"/>
                    <a:pt x="32869" y="57640"/>
                    <a:pt x="36045" y="5764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8508504" y="3598642"/>
              <a:ext cx="43766" cy="57898"/>
            </a:xfrm>
            <a:custGeom>
              <a:rect b="b" l="l" r="r" t="t"/>
              <a:pathLst>
                <a:path extrusionOk="0" h="57898" w="43766">
                  <a:moveTo>
                    <a:pt x="15979" y="5182"/>
                  </a:moveTo>
                  <a:cubicBezTo>
                    <a:pt x="14074" y="736"/>
                    <a:pt x="9628" y="-1170"/>
                    <a:pt x="5182" y="736"/>
                  </a:cubicBezTo>
                  <a:cubicBezTo>
                    <a:pt x="736" y="2641"/>
                    <a:pt x="-1169" y="7722"/>
                    <a:pt x="736" y="11533"/>
                  </a:cubicBezTo>
                  <a:cubicBezTo>
                    <a:pt x="7723" y="28047"/>
                    <a:pt x="17250" y="42655"/>
                    <a:pt x="29953" y="55358"/>
                  </a:cubicBezTo>
                  <a:cubicBezTo>
                    <a:pt x="31858" y="56629"/>
                    <a:pt x="33764" y="57899"/>
                    <a:pt x="35669" y="57899"/>
                  </a:cubicBezTo>
                  <a:cubicBezTo>
                    <a:pt x="37574" y="57899"/>
                    <a:pt x="40115" y="56629"/>
                    <a:pt x="41385" y="55358"/>
                  </a:cubicBezTo>
                  <a:cubicBezTo>
                    <a:pt x="44561" y="52182"/>
                    <a:pt x="44561" y="47101"/>
                    <a:pt x="41385" y="43926"/>
                  </a:cubicBezTo>
                  <a:cubicBezTo>
                    <a:pt x="30588" y="32493"/>
                    <a:pt x="21696" y="19790"/>
                    <a:pt x="15979" y="5182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8577100" y="3667326"/>
              <a:ext cx="65520" cy="26053"/>
            </a:xfrm>
            <a:custGeom>
              <a:rect b="b" l="l" r="r" t="t"/>
              <a:pathLst>
                <a:path extrusionOk="0" h="26053" w="65520">
                  <a:moveTo>
                    <a:pt x="57264" y="9540"/>
                  </a:moveTo>
                  <a:cubicBezTo>
                    <a:pt x="41385" y="9540"/>
                    <a:pt x="26142" y="6364"/>
                    <a:pt x="11533" y="648"/>
                  </a:cubicBezTo>
                  <a:cubicBezTo>
                    <a:pt x="7087" y="-1257"/>
                    <a:pt x="2642" y="1283"/>
                    <a:pt x="736" y="5094"/>
                  </a:cubicBezTo>
                  <a:cubicBezTo>
                    <a:pt x="-1170" y="9540"/>
                    <a:pt x="736" y="13986"/>
                    <a:pt x="5182" y="15892"/>
                  </a:cubicBezTo>
                  <a:cubicBezTo>
                    <a:pt x="21696" y="22878"/>
                    <a:pt x="38845" y="26054"/>
                    <a:pt x="57264" y="26054"/>
                  </a:cubicBezTo>
                  <a:lnTo>
                    <a:pt x="57264" y="26054"/>
                  </a:lnTo>
                  <a:cubicBezTo>
                    <a:pt x="61710" y="26054"/>
                    <a:pt x="65521" y="22243"/>
                    <a:pt x="65521" y="17797"/>
                  </a:cubicBezTo>
                  <a:cubicBezTo>
                    <a:pt x="65521" y="13351"/>
                    <a:pt x="61710" y="9540"/>
                    <a:pt x="57264" y="954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8744232" y="3549201"/>
              <a:ext cx="26054" cy="65420"/>
            </a:xfrm>
            <a:custGeom>
              <a:rect b="b" l="l" r="r" t="t"/>
              <a:pathLst>
                <a:path extrusionOk="0" h="65420" w="26054">
                  <a:moveTo>
                    <a:pt x="17797" y="0"/>
                  </a:moveTo>
                  <a:cubicBezTo>
                    <a:pt x="13351" y="0"/>
                    <a:pt x="9540" y="3811"/>
                    <a:pt x="9540" y="8892"/>
                  </a:cubicBezTo>
                  <a:cubicBezTo>
                    <a:pt x="9540" y="24771"/>
                    <a:pt x="6364" y="40014"/>
                    <a:pt x="648" y="53988"/>
                  </a:cubicBezTo>
                  <a:cubicBezTo>
                    <a:pt x="-1258" y="58434"/>
                    <a:pt x="1283" y="62880"/>
                    <a:pt x="5094" y="64785"/>
                  </a:cubicBezTo>
                  <a:cubicBezTo>
                    <a:pt x="6364" y="65420"/>
                    <a:pt x="7000" y="65420"/>
                    <a:pt x="8270" y="65420"/>
                  </a:cubicBezTo>
                  <a:cubicBezTo>
                    <a:pt x="11445" y="65420"/>
                    <a:pt x="14621" y="63515"/>
                    <a:pt x="15891" y="60339"/>
                  </a:cubicBezTo>
                  <a:cubicBezTo>
                    <a:pt x="22878" y="43825"/>
                    <a:pt x="26054" y="26041"/>
                    <a:pt x="26054" y="8257"/>
                  </a:cubicBezTo>
                  <a:lnTo>
                    <a:pt x="26054" y="7622"/>
                  </a:lnTo>
                  <a:cubicBezTo>
                    <a:pt x="26054" y="3811"/>
                    <a:pt x="22243" y="0"/>
                    <a:pt x="17797" y="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8553232" y="3475524"/>
              <a:ext cx="163257" cy="157516"/>
            </a:xfrm>
            <a:custGeom>
              <a:rect b="b" l="l" r="r" t="t"/>
              <a:pathLst>
                <a:path extrusionOk="0" h="157516" w="163257">
                  <a:moveTo>
                    <a:pt x="138931" y="134016"/>
                  </a:moveTo>
                  <a:lnTo>
                    <a:pt x="133849" y="103529"/>
                  </a:lnTo>
                  <a:cubicBezTo>
                    <a:pt x="133849" y="102259"/>
                    <a:pt x="133849" y="100988"/>
                    <a:pt x="135120" y="100353"/>
                  </a:cubicBezTo>
                  <a:lnTo>
                    <a:pt x="157350" y="78758"/>
                  </a:lnTo>
                  <a:cubicBezTo>
                    <a:pt x="163067" y="73042"/>
                    <a:pt x="164337" y="65420"/>
                    <a:pt x="162431" y="58434"/>
                  </a:cubicBezTo>
                  <a:cubicBezTo>
                    <a:pt x="159891" y="51447"/>
                    <a:pt x="154175" y="46366"/>
                    <a:pt x="146552" y="45095"/>
                  </a:cubicBezTo>
                  <a:lnTo>
                    <a:pt x="116066" y="40649"/>
                  </a:lnTo>
                  <a:cubicBezTo>
                    <a:pt x="114795" y="40649"/>
                    <a:pt x="114160" y="39379"/>
                    <a:pt x="113525" y="38744"/>
                  </a:cubicBezTo>
                  <a:lnTo>
                    <a:pt x="99552" y="11433"/>
                  </a:lnTo>
                  <a:lnTo>
                    <a:pt x="99552" y="11433"/>
                  </a:lnTo>
                  <a:cubicBezTo>
                    <a:pt x="96376" y="4446"/>
                    <a:pt x="89389" y="0"/>
                    <a:pt x="81768" y="0"/>
                  </a:cubicBezTo>
                  <a:cubicBezTo>
                    <a:pt x="74146" y="0"/>
                    <a:pt x="67159" y="4446"/>
                    <a:pt x="63983" y="11433"/>
                  </a:cubicBezTo>
                  <a:lnTo>
                    <a:pt x="50010" y="38744"/>
                  </a:lnTo>
                  <a:cubicBezTo>
                    <a:pt x="49375" y="40014"/>
                    <a:pt x="48740" y="40649"/>
                    <a:pt x="47470" y="40649"/>
                  </a:cubicBezTo>
                  <a:lnTo>
                    <a:pt x="16983" y="45095"/>
                  </a:lnTo>
                  <a:cubicBezTo>
                    <a:pt x="9361" y="46366"/>
                    <a:pt x="3009" y="51447"/>
                    <a:pt x="1104" y="58434"/>
                  </a:cubicBezTo>
                  <a:cubicBezTo>
                    <a:pt x="-1436" y="66055"/>
                    <a:pt x="469" y="73677"/>
                    <a:pt x="6185" y="78758"/>
                  </a:cubicBezTo>
                  <a:lnTo>
                    <a:pt x="28415" y="100353"/>
                  </a:lnTo>
                  <a:cubicBezTo>
                    <a:pt x="29050" y="100988"/>
                    <a:pt x="29686" y="102259"/>
                    <a:pt x="29686" y="103529"/>
                  </a:cubicBezTo>
                  <a:lnTo>
                    <a:pt x="24604" y="134016"/>
                  </a:lnTo>
                  <a:cubicBezTo>
                    <a:pt x="23334" y="141638"/>
                    <a:pt x="26510" y="149260"/>
                    <a:pt x="32226" y="153070"/>
                  </a:cubicBezTo>
                  <a:cubicBezTo>
                    <a:pt x="38577" y="157516"/>
                    <a:pt x="46200" y="158151"/>
                    <a:pt x="53186" y="154976"/>
                  </a:cubicBezTo>
                  <a:lnTo>
                    <a:pt x="80498" y="140367"/>
                  </a:lnTo>
                  <a:cubicBezTo>
                    <a:pt x="81768" y="139732"/>
                    <a:pt x="82403" y="139732"/>
                    <a:pt x="83673" y="140367"/>
                  </a:cubicBezTo>
                  <a:lnTo>
                    <a:pt x="110984" y="154976"/>
                  </a:lnTo>
                  <a:cubicBezTo>
                    <a:pt x="114160" y="156246"/>
                    <a:pt x="117336" y="157516"/>
                    <a:pt x="120511" y="157516"/>
                  </a:cubicBezTo>
                  <a:cubicBezTo>
                    <a:pt x="124322" y="157516"/>
                    <a:pt x="128769" y="156246"/>
                    <a:pt x="131944" y="153706"/>
                  </a:cubicBezTo>
                  <a:cubicBezTo>
                    <a:pt x="137025" y="149260"/>
                    <a:pt x="140201" y="141638"/>
                    <a:pt x="138931" y="134016"/>
                  </a:cubicBezTo>
                  <a:close/>
                  <a:moveTo>
                    <a:pt x="117336" y="106070"/>
                  </a:moveTo>
                  <a:lnTo>
                    <a:pt x="122417" y="136557"/>
                  </a:lnTo>
                  <a:cubicBezTo>
                    <a:pt x="122417" y="138462"/>
                    <a:pt x="121782" y="139732"/>
                    <a:pt x="121146" y="139732"/>
                  </a:cubicBezTo>
                  <a:cubicBezTo>
                    <a:pt x="120511" y="140367"/>
                    <a:pt x="119241" y="141003"/>
                    <a:pt x="117336" y="139732"/>
                  </a:cubicBezTo>
                  <a:lnTo>
                    <a:pt x="90025" y="125124"/>
                  </a:lnTo>
                  <a:cubicBezTo>
                    <a:pt x="87484" y="123854"/>
                    <a:pt x="83673" y="122583"/>
                    <a:pt x="81133" y="122583"/>
                  </a:cubicBezTo>
                  <a:cubicBezTo>
                    <a:pt x="77957" y="122583"/>
                    <a:pt x="74781" y="123218"/>
                    <a:pt x="71605" y="125124"/>
                  </a:cubicBezTo>
                  <a:lnTo>
                    <a:pt x="44294" y="139732"/>
                  </a:lnTo>
                  <a:cubicBezTo>
                    <a:pt x="42389" y="140367"/>
                    <a:pt x="41118" y="139732"/>
                    <a:pt x="40483" y="139732"/>
                  </a:cubicBezTo>
                  <a:cubicBezTo>
                    <a:pt x="39848" y="139097"/>
                    <a:pt x="38577" y="138462"/>
                    <a:pt x="39213" y="136557"/>
                  </a:cubicBezTo>
                  <a:lnTo>
                    <a:pt x="44294" y="106070"/>
                  </a:lnTo>
                  <a:cubicBezTo>
                    <a:pt x="45565" y="99718"/>
                    <a:pt x="43024" y="92731"/>
                    <a:pt x="38577" y="88285"/>
                  </a:cubicBezTo>
                  <a:lnTo>
                    <a:pt x="16347" y="66690"/>
                  </a:lnTo>
                  <a:cubicBezTo>
                    <a:pt x="15077" y="65420"/>
                    <a:pt x="15077" y="64150"/>
                    <a:pt x="15712" y="63515"/>
                  </a:cubicBezTo>
                  <a:cubicBezTo>
                    <a:pt x="15712" y="62879"/>
                    <a:pt x="16983" y="61609"/>
                    <a:pt x="18253" y="60974"/>
                  </a:cubicBezTo>
                  <a:lnTo>
                    <a:pt x="48740" y="56528"/>
                  </a:lnTo>
                  <a:cubicBezTo>
                    <a:pt x="55092" y="55258"/>
                    <a:pt x="60808" y="51447"/>
                    <a:pt x="63348" y="45731"/>
                  </a:cubicBezTo>
                  <a:lnTo>
                    <a:pt x="77322" y="18419"/>
                  </a:lnTo>
                  <a:cubicBezTo>
                    <a:pt x="77957" y="16514"/>
                    <a:pt x="79862" y="16514"/>
                    <a:pt x="80498" y="16514"/>
                  </a:cubicBezTo>
                  <a:cubicBezTo>
                    <a:pt x="81133" y="16514"/>
                    <a:pt x="82403" y="16514"/>
                    <a:pt x="83673" y="18419"/>
                  </a:cubicBezTo>
                  <a:lnTo>
                    <a:pt x="97011" y="45731"/>
                  </a:lnTo>
                  <a:cubicBezTo>
                    <a:pt x="100187" y="51447"/>
                    <a:pt x="105268" y="55893"/>
                    <a:pt x="111619" y="56528"/>
                  </a:cubicBezTo>
                  <a:lnTo>
                    <a:pt x="142107" y="60974"/>
                  </a:lnTo>
                  <a:cubicBezTo>
                    <a:pt x="144012" y="60974"/>
                    <a:pt x="144647" y="62244"/>
                    <a:pt x="144647" y="63515"/>
                  </a:cubicBezTo>
                  <a:cubicBezTo>
                    <a:pt x="144647" y="64150"/>
                    <a:pt x="145282" y="66055"/>
                    <a:pt x="144012" y="66690"/>
                  </a:cubicBezTo>
                  <a:lnTo>
                    <a:pt x="121782" y="88285"/>
                  </a:lnTo>
                  <a:cubicBezTo>
                    <a:pt x="118607" y="93367"/>
                    <a:pt x="116066" y="99718"/>
                    <a:pt x="117336" y="10607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cxnSp>
        <p:nvCxnSpPr>
          <p:cNvPr id="58" name="Google Shape;58;p4"/>
          <p:cNvCxnSpPr/>
          <p:nvPr/>
        </p:nvCxnSpPr>
        <p:spPr>
          <a:xfrm>
            <a:off x="608094" y="6381750"/>
            <a:ext cx="109599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" name="Google Shape;59;p4"/>
          <p:cNvSpPr txBox="1"/>
          <p:nvPr>
            <p:ph idx="1" type="subTitle"/>
          </p:nvPr>
        </p:nvSpPr>
        <p:spPr>
          <a:xfrm>
            <a:off x="756750" y="842175"/>
            <a:ext cx="35721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60" name="Google Shape;60;p4"/>
          <p:cNvSpPr txBox="1"/>
          <p:nvPr>
            <p:ph idx="2" type="body"/>
          </p:nvPr>
        </p:nvSpPr>
        <p:spPr>
          <a:xfrm>
            <a:off x="542675" y="1434736"/>
            <a:ext cx="3962400" cy="12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9pPr>
          </a:lstStyle>
          <a:p/>
        </p:txBody>
      </p:sp>
      <p:sp>
        <p:nvSpPr>
          <p:cNvPr id="61" name="Google Shape;61;p4"/>
          <p:cNvSpPr txBox="1"/>
          <p:nvPr>
            <p:ph idx="3" type="subTitle"/>
          </p:nvPr>
        </p:nvSpPr>
        <p:spPr>
          <a:xfrm>
            <a:off x="4947750" y="842175"/>
            <a:ext cx="37269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62" name="Google Shape;62;p4"/>
          <p:cNvSpPr txBox="1"/>
          <p:nvPr>
            <p:ph idx="4" type="body"/>
          </p:nvPr>
        </p:nvSpPr>
        <p:spPr>
          <a:xfrm>
            <a:off x="4657475" y="1434736"/>
            <a:ext cx="4017300" cy="12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66700" lvl="0" marL="457200" rtl="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66700" lvl="2" marL="1371600" rtl="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66700" lvl="4" marL="2286000" rtl="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66700" lvl="6" marL="3200400" rtl="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66700" lvl="8" marL="4114800" rtl="0">
              <a:spcBef>
                <a:spcPts val="0"/>
              </a:spcBef>
              <a:spcAft>
                <a:spcPts val="0"/>
              </a:spcAft>
              <a:buSzPts val="600"/>
              <a:buChar char="☐"/>
              <a:defRPr sz="800"/>
            </a:lvl9pPr>
          </a:lstStyle>
          <a:p/>
        </p:txBody>
      </p:sp>
      <p:sp>
        <p:nvSpPr>
          <p:cNvPr id="63" name="Google Shape;63;p4"/>
          <p:cNvSpPr txBox="1"/>
          <p:nvPr>
            <p:ph idx="5" type="subTitle"/>
          </p:nvPr>
        </p:nvSpPr>
        <p:spPr>
          <a:xfrm>
            <a:off x="756750" y="2942188"/>
            <a:ext cx="3572100" cy="3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64" name="Google Shape;64;p4"/>
          <p:cNvSpPr txBox="1"/>
          <p:nvPr>
            <p:ph idx="6" type="body"/>
          </p:nvPr>
        </p:nvSpPr>
        <p:spPr>
          <a:xfrm>
            <a:off x="542675" y="3534749"/>
            <a:ext cx="3962400" cy="12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65" name="Google Shape;65;p4"/>
          <p:cNvSpPr txBox="1"/>
          <p:nvPr>
            <p:ph idx="7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ять блоков текста">
  <p:cSld name="CUSTOM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2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69" name="Google Shape;69;p5"/>
          <p:cNvSpPr txBox="1"/>
          <p:nvPr>
            <p:ph idx="1" type="subTitle"/>
          </p:nvPr>
        </p:nvSpPr>
        <p:spPr>
          <a:xfrm>
            <a:off x="390575" y="893700"/>
            <a:ext cx="3867300" cy="267300"/>
          </a:xfrm>
          <a:prstGeom prst="rect">
            <a:avLst/>
          </a:prstGeom>
          <a:solidFill>
            <a:srgbClr val="BFBFB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5"/>
          <p:cNvSpPr txBox="1"/>
          <p:nvPr>
            <p:ph idx="3" type="subTitle"/>
          </p:nvPr>
        </p:nvSpPr>
        <p:spPr>
          <a:xfrm>
            <a:off x="4886375" y="893700"/>
            <a:ext cx="3867300" cy="267300"/>
          </a:xfrm>
          <a:prstGeom prst="rect">
            <a:avLst/>
          </a:prstGeom>
          <a:solidFill>
            <a:srgbClr val="F5B21A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5"/>
          <p:cNvSpPr txBox="1"/>
          <p:nvPr>
            <p:ph idx="4" type="subTitle"/>
          </p:nvPr>
        </p:nvSpPr>
        <p:spPr>
          <a:xfrm>
            <a:off x="385450" y="3697200"/>
            <a:ext cx="3867300" cy="267300"/>
          </a:xfrm>
          <a:prstGeom prst="rect">
            <a:avLst/>
          </a:prstGeom>
          <a:solidFill>
            <a:srgbClr val="00AF87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5"/>
          <p:cNvSpPr txBox="1"/>
          <p:nvPr>
            <p:ph idx="5" type="subTitle"/>
          </p:nvPr>
        </p:nvSpPr>
        <p:spPr>
          <a:xfrm>
            <a:off x="4886375" y="3697200"/>
            <a:ext cx="3867300" cy="266400"/>
          </a:xfrm>
          <a:prstGeom prst="rect">
            <a:avLst/>
          </a:prstGeom>
          <a:solidFill>
            <a:srgbClr val="2770C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5"/>
          <p:cNvSpPr txBox="1"/>
          <p:nvPr>
            <p:ph idx="6" type="subTitle"/>
          </p:nvPr>
        </p:nvSpPr>
        <p:spPr>
          <a:xfrm>
            <a:off x="3590975" y="2646025"/>
            <a:ext cx="1948500" cy="267300"/>
          </a:xfrm>
          <a:prstGeom prst="rect">
            <a:avLst/>
          </a:prstGeom>
          <a:solidFill>
            <a:srgbClr val="28327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5"/>
          <p:cNvSpPr txBox="1"/>
          <p:nvPr>
            <p:ph idx="7" type="body"/>
          </p:nvPr>
        </p:nvSpPr>
        <p:spPr>
          <a:xfrm>
            <a:off x="394600" y="1204300"/>
            <a:ext cx="3867300" cy="13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75" name="Google Shape;75;p5"/>
          <p:cNvSpPr txBox="1"/>
          <p:nvPr>
            <p:ph idx="8" type="body"/>
          </p:nvPr>
        </p:nvSpPr>
        <p:spPr>
          <a:xfrm>
            <a:off x="4894275" y="1206000"/>
            <a:ext cx="3867300" cy="12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76" name="Google Shape;76;p5"/>
          <p:cNvSpPr txBox="1"/>
          <p:nvPr>
            <p:ph idx="9" type="body"/>
          </p:nvPr>
        </p:nvSpPr>
        <p:spPr>
          <a:xfrm>
            <a:off x="3589200" y="2913325"/>
            <a:ext cx="1948500" cy="570300"/>
          </a:xfrm>
          <a:prstGeom prst="rect">
            <a:avLst/>
          </a:prstGeom>
          <a:solidFill>
            <a:srgbClr val="28327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2667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Nunito Sans Light"/>
              <a:buChar char="☐"/>
              <a:defRPr sz="8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Sans Light"/>
              <a:buChar char="■"/>
              <a:defRPr sz="8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indent="-2667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Nunito Sans Light"/>
              <a:buChar char="☐"/>
              <a:defRPr sz="8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Sans Light"/>
              <a:buChar char="■"/>
              <a:defRPr sz="8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indent="-2667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Nunito Sans Light"/>
              <a:buChar char="☐"/>
              <a:defRPr sz="8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Sans Light"/>
              <a:buChar char="■"/>
              <a:defRPr sz="8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indent="-2667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Nunito Sans Light"/>
              <a:buChar char="☐"/>
              <a:defRPr sz="8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Nunito Sans Light"/>
              <a:buChar char="■"/>
              <a:defRPr sz="8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Nunito Sans Light"/>
              <a:buChar char="☐"/>
              <a:defRPr sz="8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77" name="Google Shape;77;p5"/>
          <p:cNvSpPr txBox="1"/>
          <p:nvPr>
            <p:ph idx="13" type="body"/>
          </p:nvPr>
        </p:nvSpPr>
        <p:spPr>
          <a:xfrm>
            <a:off x="401500" y="4008200"/>
            <a:ext cx="38352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  <p:sp>
        <p:nvSpPr>
          <p:cNvPr id="78" name="Google Shape;78;p5"/>
          <p:cNvSpPr txBox="1"/>
          <p:nvPr>
            <p:ph idx="14" type="body"/>
          </p:nvPr>
        </p:nvSpPr>
        <p:spPr>
          <a:xfrm>
            <a:off x="4897300" y="4008200"/>
            <a:ext cx="3835200" cy="7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indent="-285750" lvl="2" marL="1371600" rtl="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indent="-285750" lvl="4" marL="2286000" rtl="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indent="-285750" lvl="6" marL="3200400" rtl="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■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indent="-285750" lvl="8" marL="4114800" rtl="0">
              <a:spcBef>
                <a:spcPts val="0"/>
              </a:spcBef>
              <a:spcAft>
                <a:spcPts val="0"/>
              </a:spcAft>
              <a:buSzPts val="900"/>
              <a:buFont typeface="Nunito Sans Light"/>
              <a:buChar char="☐"/>
              <a:defRPr sz="900"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и три блока текста">
  <p:cSld name="CUSTOM_3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81" name="Google Shape;81;p6"/>
          <p:cNvSpPr txBox="1"/>
          <p:nvPr>
            <p:ph idx="2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grpSp>
        <p:nvGrpSpPr>
          <p:cNvPr id="82" name="Google Shape;82;p6"/>
          <p:cNvGrpSpPr/>
          <p:nvPr/>
        </p:nvGrpSpPr>
        <p:grpSpPr>
          <a:xfrm>
            <a:off x="388673" y="842400"/>
            <a:ext cx="244775" cy="250194"/>
            <a:chOff x="4639290" y="3315467"/>
            <a:chExt cx="546861" cy="541780"/>
          </a:xfrm>
        </p:grpSpPr>
        <p:sp>
          <p:nvSpPr>
            <p:cNvPr id="83" name="Google Shape;83;p6"/>
            <p:cNvSpPr/>
            <p:nvPr/>
          </p:nvSpPr>
          <p:spPr>
            <a:xfrm>
              <a:off x="4805063" y="3486322"/>
              <a:ext cx="221666" cy="16513"/>
            </a:xfrm>
            <a:custGeom>
              <a:rect b="b" l="l" r="r" t="t"/>
              <a:pathLst>
                <a:path extrusionOk="0" h="16513" w="221666">
                  <a:moveTo>
                    <a:pt x="8257" y="16514"/>
                  </a:moveTo>
                  <a:lnTo>
                    <a:pt x="213409" y="16514"/>
                  </a:lnTo>
                  <a:cubicBezTo>
                    <a:pt x="217855" y="16514"/>
                    <a:pt x="221666" y="12703"/>
                    <a:pt x="221666" y="8257"/>
                  </a:cubicBezTo>
                  <a:cubicBezTo>
                    <a:pt x="221666" y="3811"/>
                    <a:pt x="217855" y="0"/>
                    <a:pt x="213409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ubicBezTo>
                    <a:pt x="635" y="12703"/>
                    <a:pt x="3811" y="16514"/>
                    <a:pt x="8257" y="16514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4739643" y="3486322"/>
              <a:ext cx="33027" cy="16513"/>
            </a:xfrm>
            <a:custGeom>
              <a:rect b="b" l="l" r="r" t="t"/>
              <a:pathLst>
                <a:path extrusionOk="0" h="16513" w="33027">
                  <a:moveTo>
                    <a:pt x="8257" y="16514"/>
                  </a:moveTo>
                  <a:lnTo>
                    <a:pt x="24771" y="16514"/>
                  </a:lnTo>
                  <a:cubicBezTo>
                    <a:pt x="29217" y="16514"/>
                    <a:pt x="33028" y="12703"/>
                    <a:pt x="33028" y="8257"/>
                  </a:cubicBezTo>
                  <a:cubicBezTo>
                    <a:pt x="33028" y="3811"/>
                    <a:pt x="29217" y="0"/>
                    <a:pt x="24771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ubicBezTo>
                    <a:pt x="0" y="12703"/>
                    <a:pt x="3811" y="16514"/>
                    <a:pt x="8257" y="16514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85" name="Google Shape;85;p6"/>
            <p:cNvSpPr/>
            <p:nvPr/>
          </p:nvSpPr>
          <p:spPr>
            <a:xfrm>
              <a:off x="4805063" y="3617797"/>
              <a:ext cx="122652" cy="16514"/>
            </a:xfrm>
            <a:custGeom>
              <a:rect b="b" l="l" r="r" t="t"/>
              <a:pathLst>
                <a:path extrusionOk="0" h="16514" w="122652">
                  <a:moveTo>
                    <a:pt x="114326" y="0"/>
                  </a:moveTo>
                  <a:lnTo>
                    <a:pt x="8257" y="0"/>
                  </a:lnTo>
                  <a:cubicBezTo>
                    <a:pt x="3811" y="0"/>
                    <a:pt x="0" y="3176"/>
                    <a:pt x="0" y="8257"/>
                  </a:cubicBezTo>
                  <a:cubicBezTo>
                    <a:pt x="0" y="12703"/>
                    <a:pt x="3811" y="16514"/>
                    <a:pt x="8257" y="16514"/>
                  </a:cubicBezTo>
                  <a:lnTo>
                    <a:pt x="114326" y="16514"/>
                  </a:lnTo>
                  <a:cubicBezTo>
                    <a:pt x="118773" y="16514"/>
                    <a:pt x="122583" y="12703"/>
                    <a:pt x="122583" y="8257"/>
                  </a:cubicBezTo>
                  <a:cubicBezTo>
                    <a:pt x="123219" y="3176"/>
                    <a:pt x="119408" y="0"/>
                    <a:pt x="114326" y="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86" name="Google Shape;86;p6"/>
            <p:cNvSpPr/>
            <p:nvPr/>
          </p:nvSpPr>
          <p:spPr>
            <a:xfrm>
              <a:off x="4739643" y="3617797"/>
              <a:ext cx="33027" cy="16514"/>
            </a:xfrm>
            <a:custGeom>
              <a:rect b="b" l="l" r="r" t="t"/>
              <a:pathLst>
                <a:path extrusionOk="0" h="16514" w="33027">
                  <a:moveTo>
                    <a:pt x="8257" y="16514"/>
                  </a:moveTo>
                  <a:lnTo>
                    <a:pt x="24771" y="16514"/>
                  </a:lnTo>
                  <a:cubicBezTo>
                    <a:pt x="29217" y="16514"/>
                    <a:pt x="33028" y="12703"/>
                    <a:pt x="33028" y="8257"/>
                  </a:cubicBezTo>
                  <a:cubicBezTo>
                    <a:pt x="33028" y="3811"/>
                    <a:pt x="29217" y="0"/>
                    <a:pt x="24771" y="0"/>
                  </a:cubicBezTo>
                  <a:lnTo>
                    <a:pt x="8257" y="0"/>
                  </a:lnTo>
                  <a:cubicBezTo>
                    <a:pt x="3811" y="0"/>
                    <a:pt x="0" y="3176"/>
                    <a:pt x="0" y="8257"/>
                  </a:cubicBezTo>
                  <a:cubicBezTo>
                    <a:pt x="0" y="12703"/>
                    <a:pt x="3811" y="16514"/>
                    <a:pt x="8257" y="16514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87" name="Google Shape;87;p6"/>
            <p:cNvSpPr/>
            <p:nvPr/>
          </p:nvSpPr>
          <p:spPr>
            <a:xfrm>
              <a:off x="4805063" y="3683217"/>
              <a:ext cx="122583" cy="16513"/>
            </a:xfrm>
            <a:custGeom>
              <a:rect b="b" l="l" r="r" t="t"/>
              <a:pathLst>
                <a:path extrusionOk="0" h="16513" w="122583">
                  <a:moveTo>
                    <a:pt x="114326" y="0"/>
                  </a:move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ubicBezTo>
                    <a:pt x="0" y="12703"/>
                    <a:pt x="3811" y="16514"/>
                    <a:pt x="8257" y="16514"/>
                  </a:cubicBezTo>
                  <a:lnTo>
                    <a:pt x="114326" y="16514"/>
                  </a:lnTo>
                  <a:cubicBezTo>
                    <a:pt x="118773" y="16514"/>
                    <a:pt x="122583" y="12703"/>
                    <a:pt x="122583" y="8257"/>
                  </a:cubicBezTo>
                  <a:cubicBezTo>
                    <a:pt x="122583" y="3811"/>
                    <a:pt x="118773" y="0"/>
                    <a:pt x="114326" y="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88" name="Google Shape;88;p6"/>
            <p:cNvSpPr/>
            <p:nvPr/>
          </p:nvSpPr>
          <p:spPr>
            <a:xfrm>
              <a:off x="4739643" y="3683217"/>
              <a:ext cx="33027" cy="16513"/>
            </a:xfrm>
            <a:custGeom>
              <a:rect b="b" l="l" r="r" t="t"/>
              <a:pathLst>
                <a:path extrusionOk="0" h="16513" w="33027">
                  <a:moveTo>
                    <a:pt x="8257" y="16514"/>
                  </a:moveTo>
                  <a:lnTo>
                    <a:pt x="24771" y="16514"/>
                  </a:lnTo>
                  <a:cubicBezTo>
                    <a:pt x="29217" y="16514"/>
                    <a:pt x="33028" y="12703"/>
                    <a:pt x="33028" y="8257"/>
                  </a:cubicBezTo>
                  <a:cubicBezTo>
                    <a:pt x="33028" y="3811"/>
                    <a:pt x="29217" y="0"/>
                    <a:pt x="24771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ubicBezTo>
                    <a:pt x="0" y="13338"/>
                    <a:pt x="3811" y="16514"/>
                    <a:pt x="8257" y="16514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4739643" y="3552377"/>
              <a:ext cx="214044" cy="16514"/>
            </a:xfrm>
            <a:custGeom>
              <a:rect b="b" l="l" r="r" t="t"/>
              <a:pathLst>
                <a:path extrusionOk="0" h="16514" w="214044">
                  <a:moveTo>
                    <a:pt x="8257" y="16514"/>
                  </a:moveTo>
                  <a:lnTo>
                    <a:pt x="205787" y="16514"/>
                  </a:lnTo>
                  <a:cubicBezTo>
                    <a:pt x="210234" y="16514"/>
                    <a:pt x="214045" y="12703"/>
                    <a:pt x="214045" y="8257"/>
                  </a:cubicBezTo>
                  <a:cubicBezTo>
                    <a:pt x="214045" y="3811"/>
                    <a:pt x="210234" y="0"/>
                    <a:pt x="205787" y="0"/>
                  </a:cubicBez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ubicBezTo>
                    <a:pt x="0" y="12703"/>
                    <a:pt x="3811" y="16514"/>
                    <a:pt x="8257" y="16514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4739643" y="3748637"/>
              <a:ext cx="229287" cy="16513"/>
            </a:xfrm>
            <a:custGeom>
              <a:rect b="b" l="l" r="r" t="t"/>
              <a:pathLst>
                <a:path extrusionOk="0" h="16513" w="229287">
                  <a:moveTo>
                    <a:pt x="221031" y="0"/>
                  </a:moveTo>
                  <a:lnTo>
                    <a:pt x="8257" y="0"/>
                  </a:lnTo>
                  <a:cubicBezTo>
                    <a:pt x="3811" y="0"/>
                    <a:pt x="0" y="3811"/>
                    <a:pt x="0" y="8257"/>
                  </a:cubicBezTo>
                  <a:cubicBezTo>
                    <a:pt x="0" y="12703"/>
                    <a:pt x="3811" y="16514"/>
                    <a:pt x="8257" y="16514"/>
                  </a:cubicBezTo>
                  <a:lnTo>
                    <a:pt x="221031" y="16514"/>
                  </a:lnTo>
                  <a:cubicBezTo>
                    <a:pt x="225477" y="16514"/>
                    <a:pt x="229288" y="12703"/>
                    <a:pt x="229288" y="8257"/>
                  </a:cubicBezTo>
                  <a:cubicBezTo>
                    <a:pt x="229288" y="3811"/>
                    <a:pt x="225477" y="0"/>
                    <a:pt x="221031" y="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4639290" y="3315467"/>
              <a:ext cx="546861" cy="541780"/>
            </a:xfrm>
            <a:custGeom>
              <a:rect b="b" l="l" r="r" t="t"/>
              <a:pathLst>
                <a:path extrusionOk="0" h="541780" w="546861">
                  <a:moveTo>
                    <a:pt x="546861" y="330911"/>
                  </a:moveTo>
                  <a:cubicBezTo>
                    <a:pt x="546861" y="268032"/>
                    <a:pt x="497955" y="216585"/>
                    <a:pt x="436346" y="212139"/>
                  </a:cubicBezTo>
                  <a:lnTo>
                    <a:pt x="436346" y="60974"/>
                  </a:lnTo>
                  <a:cubicBezTo>
                    <a:pt x="436346" y="27311"/>
                    <a:pt x="409034" y="0"/>
                    <a:pt x="375372" y="0"/>
                  </a:cubicBezTo>
                  <a:lnTo>
                    <a:pt x="375372" y="0"/>
                  </a:lnTo>
                  <a:lnTo>
                    <a:pt x="375372" y="0"/>
                  </a:lnTo>
                  <a:lnTo>
                    <a:pt x="81934" y="0"/>
                  </a:lnTo>
                  <a:lnTo>
                    <a:pt x="60339" y="0"/>
                  </a:lnTo>
                  <a:cubicBezTo>
                    <a:pt x="26676" y="0"/>
                    <a:pt x="0" y="27311"/>
                    <a:pt x="0" y="60974"/>
                  </a:cubicBezTo>
                  <a:cubicBezTo>
                    <a:pt x="0" y="91461"/>
                    <a:pt x="22865" y="116867"/>
                    <a:pt x="52082" y="120678"/>
                  </a:cubicBezTo>
                  <a:lnTo>
                    <a:pt x="52082" y="533524"/>
                  </a:lnTo>
                  <a:cubicBezTo>
                    <a:pt x="52082" y="537970"/>
                    <a:pt x="55893" y="541780"/>
                    <a:pt x="60339" y="541780"/>
                  </a:cubicBezTo>
                  <a:lnTo>
                    <a:pt x="427454" y="541780"/>
                  </a:lnTo>
                  <a:cubicBezTo>
                    <a:pt x="431900" y="541780"/>
                    <a:pt x="435711" y="537970"/>
                    <a:pt x="435711" y="533524"/>
                  </a:cubicBezTo>
                  <a:lnTo>
                    <a:pt x="435711" y="449684"/>
                  </a:lnTo>
                  <a:cubicBezTo>
                    <a:pt x="497955" y="445238"/>
                    <a:pt x="546861" y="393791"/>
                    <a:pt x="546861" y="330911"/>
                  </a:cubicBezTo>
                  <a:close/>
                  <a:moveTo>
                    <a:pt x="16514" y="60974"/>
                  </a:moveTo>
                  <a:cubicBezTo>
                    <a:pt x="16514" y="36838"/>
                    <a:pt x="36203" y="17149"/>
                    <a:pt x="60339" y="17149"/>
                  </a:cubicBezTo>
                  <a:lnTo>
                    <a:pt x="85109" y="17149"/>
                  </a:lnTo>
                  <a:lnTo>
                    <a:pt x="333452" y="17149"/>
                  </a:lnTo>
                  <a:cubicBezTo>
                    <a:pt x="322019" y="27947"/>
                    <a:pt x="314398" y="43825"/>
                    <a:pt x="314398" y="60974"/>
                  </a:cubicBezTo>
                  <a:cubicBezTo>
                    <a:pt x="314398" y="78123"/>
                    <a:pt x="322019" y="94002"/>
                    <a:pt x="333452" y="104799"/>
                  </a:cubicBezTo>
                  <a:lnTo>
                    <a:pt x="60339" y="104799"/>
                  </a:lnTo>
                  <a:cubicBezTo>
                    <a:pt x="36203" y="104799"/>
                    <a:pt x="16514" y="85110"/>
                    <a:pt x="16514" y="60974"/>
                  </a:cubicBezTo>
                  <a:close/>
                  <a:moveTo>
                    <a:pt x="68596" y="525267"/>
                  </a:moveTo>
                  <a:lnTo>
                    <a:pt x="68596" y="121313"/>
                  </a:lnTo>
                  <a:lnTo>
                    <a:pt x="374737" y="121313"/>
                  </a:lnTo>
                  <a:cubicBezTo>
                    <a:pt x="379182" y="121313"/>
                    <a:pt x="382994" y="117502"/>
                    <a:pt x="382994" y="113056"/>
                  </a:cubicBezTo>
                  <a:cubicBezTo>
                    <a:pt x="382994" y="108610"/>
                    <a:pt x="379182" y="104799"/>
                    <a:pt x="374737" y="104799"/>
                  </a:cubicBezTo>
                  <a:cubicBezTo>
                    <a:pt x="350601" y="104799"/>
                    <a:pt x="330911" y="85110"/>
                    <a:pt x="330911" y="60974"/>
                  </a:cubicBezTo>
                  <a:cubicBezTo>
                    <a:pt x="330911" y="36838"/>
                    <a:pt x="350601" y="17149"/>
                    <a:pt x="374737" y="17149"/>
                  </a:cubicBezTo>
                  <a:cubicBezTo>
                    <a:pt x="398872" y="17149"/>
                    <a:pt x="419197" y="36838"/>
                    <a:pt x="419197" y="60974"/>
                  </a:cubicBezTo>
                  <a:lnTo>
                    <a:pt x="419197" y="212139"/>
                  </a:lnTo>
                  <a:cubicBezTo>
                    <a:pt x="357588" y="216585"/>
                    <a:pt x="308681" y="268032"/>
                    <a:pt x="308681" y="330911"/>
                  </a:cubicBezTo>
                  <a:cubicBezTo>
                    <a:pt x="308681" y="393791"/>
                    <a:pt x="357588" y="445238"/>
                    <a:pt x="419197" y="449684"/>
                  </a:cubicBezTo>
                  <a:lnTo>
                    <a:pt x="419197" y="525267"/>
                  </a:lnTo>
                  <a:lnTo>
                    <a:pt x="68596" y="525267"/>
                  </a:lnTo>
                  <a:close/>
                  <a:moveTo>
                    <a:pt x="427454" y="433170"/>
                  </a:moveTo>
                  <a:cubicBezTo>
                    <a:pt x="370926" y="433170"/>
                    <a:pt x="325195" y="387440"/>
                    <a:pt x="325195" y="330911"/>
                  </a:cubicBezTo>
                  <a:cubicBezTo>
                    <a:pt x="325195" y="274384"/>
                    <a:pt x="370926" y="228653"/>
                    <a:pt x="427454" y="228653"/>
                  </a:cubicBezTo>
                  <a:cubicBezTo>
                    <a:pt x="483982" y="228653"/>
                    <a:pt x="529712" y="274384"/>
                    <a:pt x="529712" y="330911"/>
                  </a:cubicBezTo>
                  <a:cubicBezTo>
                    <a:pt x="530348" y="387440"/>
                    <a:pt x="483982" y="433170"/>
                    <a:pt x="427454" y="433170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5030540" y="3573337"/>
              <a:ext cx="72406" cy="147354"/>
            </a:xfrm>
            <a:custGeom>
              <a:rect b="b" l="l" r="r" t="t"/>
              <a:pathLst>
                <a:path extrusionOk="0" h="147354" w="72406">
                  <a:moveTo>
                    <a:pt x="36203" y="30487"/>
                  </a:moveTo>
                  <a:cubicBezTo>
                    <a:pt x="47001" y="30487"/>
                    <a:pt x="55893" y="38109"/>
                    <a:pt x="55893" y="47636"/>
                  </a:cubicBezTo>
                  <a:cubicBezTo>
                    <a:pt x="55893" y="52082"/>
                    <a:pt x="59704" y="55893"/>
                    <a:pt x="64150" y="55893"/>
                  </a:cubicBezTo>
                  <a:cubicBezTo>
                    <a:pt x="68596" y="55893"/>
                    <a:pt x="72407" y="52082"/>
                    <a:pt x="72407" y="47636"/>
                  </a:cubicBezTo>
                  <a:cubicBezTo>
                    <a:pt x="72407" y="31757"/>
                    <a:pt x="60339" y="18419"/>
                    <a:pt x="44460" y="14609"/>
                  </a:cubicBezTo>
                  <a:lnTo>
                    <a:pt x="44460" y="8257"/>
                  </a:lnTo>
                  <a:cubicBezTo>
                    <a:pt x="44460" y="3811"/>
                    <a:pt x="40650" y="0"/>
                    <a:pt x="36203" y="0"/>
                  </a:cubicBezTo>
                  <a:cubicBezTo>
                    <a:pt x="31757" y="0"/>
                    <a:pt x="27947" y="3811"/>
                    <a:pt x="27947" y="8257"/>
                  </a:cubicBezTo>
                  <a:lnTo>
                    <a:pt x="27947" y="14609"/>
                  </a:lnTo>
                  <a:cubicBezTo>
                    <a:pt x="12068" y="18419"/>
                    <a:pt x="0" y="31757"/>
                    <a:pt x="0" y="47636"/>
                  </a:cubicBezTo>
                  <a:cubicBezTo>
                    <a:pt x="0" y="64150"/>
                    <a:pt x="9527" y="81299"/>
                    <a:pt x="36203" y="81299"/>
                  </a:cubicBezTo>
                  <a:cubicBezTo>
                    <a:pt x="49541" y="81299"/>
                    <a:pt x="55893" y="87015"/>
                    <a:pt x="55893" y="99083"/>
                  </a:cubicBezTo>
                  <a:cubicBezTo>
                    <a:pt x="55893" y="108610"/>
                    <a:pt x="47001" y="116232"/>
                    <a:pt x="36203" y="116232"/>
                  </a:cubicBezTo>
                  <a:cubicBezTo>
                    <a:pt x="25406" y="116232"/>
                    <a:pt x="16514" y="108610"/>
                    <a:pt x="16514" y="99083"/>
                  </a:cubicBezTo>
                  <a:cubicBezTo>
                    <a:pt x="16514" y="94637"/>
                    <a:pt x="12703" y="90826"/>
                    <a:pt x="8257" y="90826"/>
                  </a:cubicBezTo>
                  <a:cubicBezTo>
                    <a:pt x="3811" y="90826"/>
                    <a:pt x="0" y="94637"/>
                    <a:pt x="0" y="99083"/>
                  </a:cubicBezTo>
                  <a:cubicBezTo>
                    <a:pt x="0" y="114962"/>
                    <a:pt x="12068" y="128300"/>
                    <a:pt x="27947" y="132111"/>
                  </a:cubicBezTo>
                  <a:lnTo>
                    <a:pt x="27947" y="139097"/>
                  </a:lnTo>
                  <a:cubicBezTo>
                    <a:pt x="27947" y="143543"/>
                    <a:pt x="31757" y="147354"/>
                    <a:pt x="36203" y="147354"/>
                  </a:cubicBezTo>
                  <a:cubicBezTo>
                    <a:pt x="40650" y="147354"/>
                    <a:pt x="44460" y="143543"/>
                    <a:pt x="44460" y="139097"/>
                  </a:cubicBezTo>
                  <a:lnTo>
                    <a:pt x="44460" y="132111"/>
                  </a:lnTo>
                  <a:cubicBezTo>
                    <a:pt x="60339" y="128935"/>
                    <a:pt x="72407" y="114962"/>
                    <a:pt x="72407" y="99083"/>
                  </a:cubicBezTo>
                  <a:cubicBezTo>
                    <a:pt x="72407" y="82569"/>
                    <a:pt x="62880" y="65420"/>
                    <a:pt x="36203" y="65420"/>
                  </a:cubicBezTo>
                  <a:cubicBezTo>
                    <a:pt x="22865" y="65420"/>
                    <a:pt x="16514" y="59704"/>
                    <a:pt x="16514" y="48271"/>
                  </a:cubicBezTo>
                  <a:cubicBezTo>
                    <a:pt x="16514" y="38109"/>
                    <a:pt x="25406" y="30487"/>
                    <a:pt x="36203" y="30487"/>
                  </a:cubicBezTo>
                  <a:close/>
                </a:path>
              </a:pathLst>
            </a:custGeom>
            <a:solidFill>
              <a:srgbClr val="2832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99"/>
                <a:buFont typeface="Calibri"/>
                <a:buNone/>
              </a:pPr>
              <a:r>
                <a:t/>
              </a:r>
              <a:endParaRPr b="0" i="0" sz="1799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93" name="Google Shape;93;p6"/>
          <p:cNvSpPr/>
          <p:nvPr>
            <p:ph idx="3" type="pic"/>
          </p:nvPr>
        </p:nvSpPr>
        <p:spPr>
          <a:xfrm>
            <a:off x="422125" y="1233925"/>
            <a:ext cx="4173900" cy="34203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6"/>
          <p:cNvSpPr txBox="1"/>
          <p:nvPr>
            <p:ph idx="1" type="subTitle"/>
          </p:nvPr>
        </p:nvSpPr>
        <p:spPr>
          <a:xfrm>
            <a:off x="582875" y="788400"/>
            <a:ext cx="40131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95" name="Google Shape;95;p6"/>
          <p:cNvSpPr txBox="1"/>
          <p:nvPr>
            <p:ph idx="4" type="subTitle"/>
          </p:nvPr>
        </p:nvSpPr>
        <p:spPr>
          <a:xfrm>
            <a:off x="5078675" y="788400"/>
            <a:ext cx="40131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96" name="Google Shape;96;p6"/>
          <p:cNvSpPr txBox="1"/>
          <p:nvPr>
            <p:ph idx="5" type="body"/>
          </p:nvPr>
        </p:nvSpPr>
        <p:spPr>
          <a:xfrm>
            <a:off x="5316950" y="1101775"/>
            <a:ext cx="3439800" cy="1080000"/>
          </a:xfrm>
          <a:prstGeom prst="rect">
            <a:avLst/>
          </a:prstGeom>
          <a:noFill/>
          <a:ln cap="flat" cmpd="sng" w="12700">
            <a:solidFill>
              <a:srgbClr val="28327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9pPr>
          </a:lstStyle>
          <a:p/>
        </p:txBody>
      </p:sp>
      <p:sp>
        <p:nvSpPr>
          <p:cNvPr id="97" name="Google Shape;97;p6"/>
          <p:cNvSpPr txBox="1"/>
          <p:nvPr>
            <p:ph idx="6" type="subTitle"/>
          </p:nvPr>
        </p:nvSpPr>
        <p:spPr>
          <a:xfrm>
            <a:off x="5078675" y="2160000"/>
            <a:ext cx="40131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98" name="Google Shape;98;p6"/>
          <p:cNvSpPr txBox="1"/>
          <p:nvPr>
            <p:ph idx="7" type="body"/>
          </p:nvPr>
        </p:nvSpPr>
        <p:spPr>
          <a:xfrm>
            <a:off x="5316950" y="2473375"/>
            <a:ext cx="3439800" cy="1080000"/>
          </a:xfrm>
          <a:prstGeom prst="rect">
            <a:avLst/>
          </a:prstGeom>
          <a:noFill/>
          <a:ln cap="flat" cmpd="sng" w="12700">
            <a:solidFill>
              <a:srgbClr val="28327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2pPr>
            <a:lvl3pPr indent="-273050" lvl="2" marL="13716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4pPr>
            <a:lvl5pPr indent="-273050" lvl="4" marL="22860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73050" lvl="6" marL="32004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8pPr>
            <a:lvl9pPr indent="-273050" lvl="8" marL="41148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9pPr>
          </a:lstStyle>
          <a:p/>
        </p:txBody>
      </p:sp>
      <p:sp>
        <p:nvSpPr>
          <p:cNvPr id="99" name="Google Shape;99;p6"/>
          <p:cNvSpPr txBox="1"/>
          <p:nvPr>
            <p:ph idx="8" type="subTitle"/>
          </p:nvPr>
        </p:nvSpPr>
        <p:spPr>
          <a:xfrm>
            <a:off x="5078675" y="3531600"/>
            <a:ext cx="40131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00" name="Google Shape;100;p6"/>
          <p:cNvSpPr txBox="1"/>
          <p:nvPr>
            <p:ph idx="9" type="body"/>
          </p:nvPr>
        </p:nvSpPr>
        <p:spPr>
          <a:xfrm>
            <a:off x="5316950" y="3844975"/>
            <a:ext cx="3439800" cy="889200"/>
          </a:xfrm>
          <a:prstGeom prst="rect">
            <a:avLst/>
          </a:prstGeom>
          <a:noFill/>
          <a:ln cap="flat" cmpd="sng" w="12700">
            <a:solidFill>
              <a:srgbClr val="28327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1pPr>
            <a:lvl2pPr indent="-285750" lvl="1" marL="914400" rtl="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2pPr>
            <a:lvl3pPr indent="-273050" lvl="2" marL="13716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3pPr>
            <a:lvl4pPr indent="-285750" lvl="3" marL="1828800" rtl="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4pPr>
            <a:lvl5pPr indent="-273050" lvl="4" marL="22860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5pPr>
            <a:lvl6pPr indent="-285750" lvl="5" marL="2743200" rtl="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73050" lvl="6" marL="32004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7pPr>
            <a:lvl8pPr indent="-285750" lvl="7" marL="3657600" rtl="0"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8pPr>
            <a:lvl9pPr indent="-273050" lvl="8" marL="4114800" rtl="0">
              <a:spcBef>
                <a:spcPts val="0"/>
              </a:spcBef>
              <a:spcAft>
                <a:spcPts val="0"/>
              </a:spcAft>
              <a:buSzPts val="700"/>
              <a:buChar char="☐"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аблица">
  <p:cSld name="CUSTOM_4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3" name="Google Shape;103;p7"/>
          <p:cNvSpPr txBox="1"/>
          <p:nvPr>
            <p:ph idx="2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4" name="Google Shape;104;p7"/>
          <p:cNvSpPr/>
          <p:nvPr/>
        </p:nvSpPr>
        <p:spPr>
          <a:xfrm>
            <a:off x="486989" y="4783346"/>
            <a:ext cx="149400" cy="134700"/>
          </a:xfrm>
          <a:prstGeom prst="rect">
            <a:avLst/>
          </a:prstGeom>
          <a:solidFill>
            <a:srgbClr val="00AF87"/>
          </a:solidFill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000" u="none" cap="none" strike="noStrike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А</a:t>
            </a:r>
            <a:endParaRPr/>
          </a:p>
        </p:txBody>
      </p:sp>
      <p:sp>
        <p:nvSpPr>
          <p:cNvPr id="105" name="Google Shape;105;p7"/>
          <p:cNvSpPr/>
          <p:nvPr/>
        </p:nvSpPr>
        <p:spPr>
          <a:xfrm>
            <a:off x="2205401" y="4783346"/>
            <a:ext cx="149400" cy="134700"/>
          </a:xfrm>
          <a:prstGeom prst="rect">
            <a:avLst/>
          </a:prstGeom>
          <a:solidFill>
            <a:srgbClr val="F5B21A"/>
          </a:solidFill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000" u="none" cap="none" strike="noStrike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Б</a:t>
            </a:r>
            <a:endParaRPr/>
          </a:p>
        </p:txBody>
      </p:sp>
      <p:sp>
        <p:nvSpPr>
          <p:cNvPr id="106" name="Google Shape;106;p7"/>
          <p:cNvSpPr/>
          <p:nvPr/>
        </p:nvSpPr>
        <p:spPr>
          <a:xfrm>
            <a:off x="3989733" y="4783346"/>
            <a:ext cx="149400" cy="1347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000" u="none" cap="none" strike="noStrike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В</a:t>
            </a:r>
            <a:endParaRPr/>
          </a:p>
        </p:txBody>
      </p:sp>
      <p:sp>
        <p:nvSpPr>
          <p:cNvPr id="107" name="Google Shape;107;p7"/>
          <p:cNvSpPr/>
          <p:nvPr/>
        </p:nvSpPr>
        <p:spPr>
          <a:xfrm>
            <a:off x="5923352" y="4783346"/>
            <a:ext cx="149400" cy="1347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000" u="none" cap="none" strike="noStrike">
                <a:solidFill>
                  <a:srgbClr val="FFFFFF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Г</a:t>
            </a:r>
            <a:endParaRPr/>
          </a:p>
        </p:txBody>
      </p:sp>
      <p:grpSp>
        <p:nvGrpSpPr>
          <p:cNvPr id="108" name="Google Shape;108;p7"/>
          <p:cNvGrpSpPr/>
          <p:nvPr/>
        </p:nvGrpSpPr>
        <p:grpSpPr>
          <a:xfrm>
            <a:off x="433454" y="3533715"/>
            <a:ext cx="1355617" cy="509857"/>
            <a:chOff x="537070" y="5390212"/>
            <a:chExt cx="1797900" cy="716997"/>
          </a:xfrm>
        </p:grpSpPr>
        <p:sp>
          <p:nvSpPr>
            <p:cNvPr id="109" name="Google Shape;109;p7"/>
            <p:cNvSpPr txBox="1"/>
            <p:nvPr/>
          </p:nvSpPr>
          <p:spPr>
            <a:xfrm>
              <a:off x="537070" y="5860909"/>
              <a:ext cx="17979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Nunito Sans"/>
                <a:buNone/>
              </a:pPr>
              <a:r>
                <a:t/>
              </a:r>
              <a:endParaRPr/>
            </a:p>
          </p:txBody>
        </p:sp>
        <p:grpSp>
          <p:nvGrpSpPr>
            <p:cNvPr id="110" name="Google Shape;110;p7"/>
            <p:cNvGrpSpPr/>
            <p:nvPr/>
          </p:nvGrpSpPr>
          <p:grpSpPr>
            <a:xfrm>
              <a:off x="1269517" y="5390212"/>
              <a:ext cx="432812" cy="431998"/>
              <a:chOff x="6162213" y="939223"/>
              <a:chExt cx="549323" cy="548290"/>
            </a:xfrm>
          </p:grpSpPr>
          <p:sp>
            <p:nvSpPr>
              <p:cNvPr id="111" name="Google Shape;111;p7"/>
              <p:cNvSpPr/>
              <p:nvPr/>
            </p:nvSpPr>
            <p:spPr>
              <a:xfrm>
                <a:off x="6162213" y="939223"/>
                <a:ext cx="549323" cy="548290"/>
              </a:xfrm>
              <a:custGeom>
                <a:rect b="b" l="l" r="r" t="t"/>
                <a:pathLst>
                  <a:path extrusionOk="0" h="548290" w="549323">
                    <a:moveTo>
                      <a:pt x="515898" y="482870"/>
                    </a:moveTo>
                    <a:lnTo>
                      <a:pt x="507641" y="482870"/>
                    </a:lnTo>
                    <a:lnTo>
                      <a:pt x="507641" y="474614"/>
                    </a:lnTo>
                    <a:cubicBezTo>
                      <a:pt x="507641" y="459370"/>
                      <a:pt x="496844" y="446032"/>
                      <a:pt x="482870" y="442221"/>
                    </a:cubicBezTo>
                    <a:lnTo>
                      <a:pt x="482870" y="222460"/>
                    </a:lnTo>
                    <a:cubicBezTo>
                      <a:pt x="497479" y="218649"/>
                      <a:pt x="507641" y="205946"/>
                      <a:pt x="507641" y="190703"/>
                    </a:cubicBezTo>
                    <a:lnTo>
                      <a:pt x="507641" y="182446"/>
                    </a:lnTo>
                    <a:lnTo>
                      <a:pt x="540669" y="182446"/>
                    </a:lnTo>
                    <a:cubicBezTo>
                      <a:pt x="544480" y="182446"/>
                      <a:pt x="547656" y="179905"/>
                      <a:pt x="548926" y="176730"/>
                    </a:cubicBezTo>
                    <a:cubicBezTo>
                      <a:pt x="550196" y="173554"/>
                      <a:pt x="548291" y="169108"/>
                      <a:pt x="545115" y="167202"/>
                    </a:cubicBezTo>
                    <a:lnTo>
                      <a:pt x="278988" y="1429"/>
                    </a:lnTo>
                    <a:cubicBezTo>
                      <a:pt x="276448" y="-476"/>
                      <a:pt x="272637" y="-476"/>
                      <a:pt x="270096" y="1429"/>
                    </a:cubicBezTo>
                    <a:lnTo>
                      <a:pt x="3970" y="167202"/>
                    </a:lnTo>
                    <a:cubicBezTo>
                      <a:pt x="794" y="169108"/>
                      <a:pt x="-477" y="172919"/>
                      <a:pt x="159" y="176730"/>
                    </a:cubicBezTo>
                    <a:cubicBezTo>
                      <a:pt x="1429" y="179905"/>
                      <a:pt x="4605" y="182446"/>
                      <a:pt x="8416" y="182446"/>
                    </a:cubicBezTo>
                    <a:lnTo>
                      <a:pt x="41443" y="182446"/>
                    </a:lnTo>
                    <a:lnTo>
                      <a:pt x="41443" y="190703"/>
                    </a:lnTo>
                    <a:cubicBezTo>
                      <a:pt x="41443" y="205946"/>
                      <a:pt x="52241" y="219284"/>
                      <a:pt x="66214" y="222460"/>
                    </a:cubicBezTo>
                    <a:lnTo>
                      <a:pt x="66214" y="442221"/>
                    </a:lnTo>
                    <a:cubicBezTo>
                      <a:pt x="51606" y="446032"/>
                      <a:pt x="41443" y="458735"/>
                      <a:pt x="41443" y="474614"/>
                    </a:cubicBezTo>
                    <a:lnTo>
                      <a:pt x="41443" y="482870"/>
                    </a:lnTo>
                    <a:lnTo>
                      <a:pt x="33187" y="482870"/>
                    </a:lnTo>
                    <a:cubicBezTo>
                      <a:pt x="14767" y="482870"/>
                      <a:pt x="159" y="497479"/>
                      <a:pt x="159" y="515898"/>
                    </a:cubicBezTo>
                    <a:lnTo>
                      <a:pt x="159" y="540034"/>
                    </a:lnTo>
                    <a:cubicBezTo>
                      <a:pt x="159" y="544480"/>
                      <a:pt x="3970" y="548291"/>
                      <a:pt x="8416" y="548291"/>
                    </a:cubicBezTo>
                    <a:lnTo>
                      <a:pt x="540669" y="548291"/>
                    </a:lnTo>
                    <a:cubicBezTo>
                      <a:pt x="545115" y="548291"/>
                      <a:pt x="548926" y="544480"/>
                      <a:pt x="548926" y="540034"/>
                    </a:cubicBezTo>
                    <a:lnTo>
                      <a:pt x="548926" y="515898"/>
                    </a:lnTo>
                    <a:cubicBezTo>
                      <a:pt x="548926" y="497479"/>
                      <a:pt x="534318" y="482870"/>
                      <a:pt x="515898" y="482870"/>
                    </a:cubicBezTo>
                    <a:close/>
                    <a:moveTo>
                      <a:pt x="490492" y="474614"/>
                    </a:moveTo>
                    <a:lnTo>
                      <a:pt x="490492" y="482870"/>
                    </a:lnTo>
                    <a:lnTo>
                      <a:pt x="390774" y="482870"/>
                    </a:lnTo>
                    <a:lnTo>
                      <a:pt x="390774" y="474614"/>
                    </a:lnTo>
                    <a:cubicBezTo>
                      <a:pt x="390774" y="465722"/>
                      <a:pt x="398396" y="458100"/>
                      <a:pt x="407288" y="458100"/>
                    </a:cubicBezTo>
                    <a:lnTo>
                      <a:pt x="473979" y="458100"/>
                    </a:lnTo>
                    <a:cubicBezTo>
                      <a:pt x="483506" y="458100"/>
                      <a:pt x="490492" y="465086"/>
                      <a:pt x="490492" y="474614"/>
                    </a:cubicBezTo>
                    <a:close/>
                    <a:moveTo>
                      <a:pt x="150053" y="442221"/>
                    </a:moveTo>
                    <a:lnTo>
                      <a:pt x="150053" y="222460"/>
                    </a:lnTo>
                    <a:cubicBezTo>
                      <a:pt x="164662" y="218649"/>
                      <a:pt x="174824" y="205946"/>
                      <a:pt x="174824" y="190703"/>
                    </a:cubicBezTo>
                    <a:lnTo>
                      <a:pt x="174824" y="182446"/>
                    </a:lnTo>
                    <a:lnTo>
                      <a:pt x="207852" y="182446"/>
                    </a:lnTo>
                    <a:lnTo>
                      <a:pt x="207852" y="190703"/>
                    </a:lnTo>
                    <a:cubicBezTo>
                      <a:pt x="207852" y="205946"/>
                      <a:pt x="218649" y="219284"/>
                      <a:pt x="232623" y="222460"/>
                    </a:cubicBezTo>
                    <a:lnTo>
                      <a:pt x="232623" y="442221"/>
                    </a:lnTo>
                    <a:cubicBezTo>
                      <a:pt x="218014" y="446032"/>
                      <a:pt x="207852" y="458735"/>
                      <a:pt x="207852" y="474614"/>
                    </a:cubicBezTo>
                    <a:lnTo>
                      <a:pt x="207852" y="482870"/>
                    </a:lnTo>
                    <a:lnTo>
                      <a:pt x="174824" y="482870"/>
                    </a:lnTo>
                    <a:lnTo>
                      <a:pt x="174824" y="474614"/>
                    </a:lnTo>
                    <a:cubicBezTo>
                      <a:pt x="174824" y="458735"/>
                      <a:pt x="164027" y="446032"/>
                      <a:pt x="150053" y="442221"/>
                    </a:cubicBezTo>
                    <a:close/>
                    <a:moveTo>
                      <a:pt x="133540" y="223731"/>
                    </a:moveTo>
                    <a:lnTo>
                      <a:pt x="133540" y="440951"/>
                    </a:lnTo>
                    <a:lnTo>
                      <a:pt x="83363" y="440951"/>
                    </a:lnTo>
                    <a:lnTo>
                      <a:pt x="83363" y="223731"/>
                    </a:lnTo>
                    <a:lnTo>
                      <a:pt x="133540" y="223731"/>
                    </a:lnTo>
                    <a:close/>
                    <a:moveTo>
                      <a:pt x="249772" y="223731"/>
                    </a:moveTo>
                    <a:lnTo>
                      <a:pt x="299948" y="223731"/>
                    </a:lnTo>
                    <a:lnTo>
                      <a:pt x="299948" y="440951"/>
                    </a:lnTo>
                    <a:lnTo>
                      <a:pt x="249772" y="440951"/>
                    </a:lnTo>
                    <a:lnTo>
                      <a:pt x="249772" y="223731"/>
                    </a:lnTo>
                    <a:close/>
                    <a:moveTo>
                      <a:pt x="307570" y="207217"/>
                    </a:moveTo>
                    <a:lnTo>
                      <a:pt x="240879" y="207217"/>
                    </a:lnTo>
                    <a:cubicBezTo>
                      <a:pt x="231352" y="207217"/>
                      <a:pt x="224366" y="199595"/>
                      <a:pt x="224366" y="190703"/>
                    </a:cubicBezTo>
                    <a:lnTo>
                      <a:pt x="224366" y="182446"/>
                    </a:lnTo>
                    <a:lnTo>
                      <a:pt x="324084" y="182446"/>
                    </a:lnTo>
                    <a:lnTo>
                      <a:pt x="324084" y="190703"/>
                    </a:lnTo>
                    <a:cubicBezTo>
                      <a:pt x="324084" y="199595"/>
                      <a:pt x="317097" y="207217"/>
                      <a:pt x="307570" y="207217"/>
                    </a:cubicBezTo>
                    <a:close/>
                    <a:moveTo>
                      <a:pt x="225001" y="474614"/>
                    </a:moveTo>
                    <a:cubicBezTo>
                      <a:pt x="225001" y="465722"/>
                      <a:pt x="232623" y="458100"/>
                      <a:pt x="241515" y="458100"/>
                    </a:cubicBezTo>
                    <a:lnTo>
                      <a:pt x="308205" y="458100"/>
                    </a:lnTo>
                    <a:cubicBezTo>
                      <a:pt x="317097" y="458100"/>
                      <a:pt x="324719" y="465722"/>
                      <a:pt x="324719" y="474614"/>
                    </a:cubicBezTo>
                    <a:lnTo>
                      <a:pt x="324719" y="482870"/>
                    </a:lnTo>
                    <a:lnTo>
                      <a:pt x="225001" y="482870"/>
                    </a:lnTo>
                    <a:lnTo>
                      <a:pt x="225001" y="474614"/>
                    </a:lnTo>
                    <a:close/>
                    <a:moveTo>
                      <a:pt x="315827" y="442221"/>
                    </a:moveTo>
                    <a:lnTo>
                      <a:pt x="315827" y="222460"/>
                    </a:lnTo>
                    <a:cubicBezTo>
                      <a:pt x="330435" y="218649"/>
                      <a:pt x="340598" y="205946"/>
                      <a:pt x="340598" y="190703"/>
                    </a:cubicBezTo>
                    <a:lnTo>
                      <a:pt x="340598" y="182446"/>
                    </a:lnTo>
                    <a:lnTo>
                      <a:pt x="373625" y="182446"/>
                    </a:lnTo>
                    <a:lnTo>
                      <a:pt x="373625" y="190703"/>
                    </a:lnTo>
                    <a:cubicBezTo>
                      <a:pt x="373625" y="205946"/>
                      <a:pt x="384422" y="219284"/>
                      <a:pt x="398396" y="222460"/>
                    </a:cubicBezTo>
                    <a:lnTo>
                      <a:pt x="398396" y="442221"/>
                    </a:lnTo>
                    <a:cubicBezTo>
                      <a:pt x="383787" y="446032"/>
                      <a:pt x="373625" y="458735"/>
                      <a:pt x="373625" y="474614"/>
                    </a:cubicBezTo>
                    <a:lnTo>
                      <a:pt x="373625" y="482870"/>
                    </a:lnTo>
                    <a:lnTo>
                      <a:pt x="340598" y="482870"/>
                    </a:lnTo>
                    <a:lnTo>
                      <a:pt x="340598" y="474614"/>
                    </a:lnTo>
                    <a:cubicBezTo>
                      <a:pt x="341233" y="459370"/>
                      <a:pt x="330435" y="446032"/>
                      <a:pt x="315827" y="442221"/>
                    </a:cubicBezTo>
                    <a:close/>
                    <a:moveTo>
                      <a:pt x="416180" y="440951"/>
                    </a:moveTo>
                    <a:lnTo>
                      <a:pt x="416180" y="223731"/>
                    </a:lnTo>
                    <a:lnTo>
                      <a:pt x="466357" y="223731"/>
                    </a:lnTo>
                    <a:lnTo>
                      <a:pt x="466357" y="440951"/>
                    </a:lnTo>
                    <a:lnTo>
                      <a:pt x="416180" y="440951"/>
                    </a:lnTo>
                    <a:close/>
                    <a:moveTo>
                      <a:pt x="490492" y="190068"/>
                    </a:moveTo>
                    <a:cubicBezTo>
                      <a:pt x="490492" y="198960"/>
                      <a:pt x="482870" y="206582"/>
                      <a:pt x="473979" y="206582"/>
                    </a:cubicBezTo>
                    <a:lnTo>
                      <a:pt x="407288" y="206582"/>
                    </a:lnTo>
                    <a:cubicBezTo>
                      <a:pt x="398396" y="206582"/>
                      <a:pt x="390774" y="198960"/>
                      <a:pt x="390774" y="190068"/>
                    </a:cubicBezTo>
                    <a:lnTo>
                      <a:pt x="390774" y="181811"/>
                    </a:lnTo>
                    <a:lnTo>
                      <a:pt x="490492" y="181811"/>
                    </a:lnTo>
                    <a:lnTo>
                      <a:pt x="490492" y="190068"/>
                    </a:lnTo>
                    <a:close/>
                    <a:moveTo>
                      <a:pt x="50335" y="165297"/>
                    </a:moveTo>
                    <a:lnTo>
                      <a:pt x="37632" y="165297"/>
                    </a:lnTo>
                    <a:lnTo>
                      <a:pt x="274542" y="17308"/>
                    </a:lnTo>
                    <a:lnTo>
                      <a:pt x="511452" y="165297"/>
                    </a:lnTo>
                    <a:lnTo>
                      <a:pt x="498749" y="165297"/>
                    </a:lnTo>
                    <a:lnTo>
                      <a:pt x="382517" y="165297"/>
                    </a:lnTo>
                    <a:lnTo>
                      <a:pt x="332341" y="165297"/>
                    </a:lnTo>
                    <a:lnTo>
                      <a:pt x="216109" y="165297"/>
                    </a:lnTo>
                    <a:lnTo>
                      <a:pt x="165932" y="165297"/>
                    </a:lnTo>
                    <a:lnTo>
                      <a:pt x="50335" y="165297"/>
                    </a:lnTo>
                    <a:close/>
                    <a:moveTo>
                      <a:pt x="58592" y="190068"/>
                    </a:moveTo>
                    <a:lnTo>
                      <a:pt x="58592" y="181811"/>
                    </a:lnTo>
                    <a:lnTo>
                      <a:pt x="158310" y="181811"/>
                    </a:lnTo>
                    <a:lnTo>
                      <a:pt x="158310" y="190068"/>
                    </a:lnTo>
                    <a:cubicBezTo>
                      <a:pt x="158310" y="198960"/>
                      <a:pt x="150689" y="206582"/>
                      <a:pt x="141797" y="206582"/>
                    </a:cubicBezTo>
                    <a:lnTo>
                      <a:pt x="75106" y="206582"/>
                    </a:lnTo>
                    <a:cubicBezTo>
                      <a:pt x="65579" y="207217"/>
                      <a:pt x="58592" y="199595"/>
                      <a:pt x="58592" y="190068"/>
                    </a:cubicBezTo>
                    <a:close/>
                    <a:moveTo>
                      <a:pt x="58592" y="474614"/>
                    </a:moveTo>
                    <a:cubicBezTo>
                      <a:pt x="58592" y="465722"/>
                      <a:pt x="66214" y="458100"/>
                      <a:pt x="75106" y="458100"/>
                    </a:cubicBezTo>
                    <a:lnTo>
                      <a:pt x="141797" y="458100"/>
                    </a:lnTo>
                    <a:cubicBezTo>
                      <a:pt x="150689" y="458100"/>
                      <a:pt x="158310" y="465722"/>
                      <a:pt x="158310" y="474614"/>
                    </a:cubicBezTo>
                    <a:lnTo>
                      <a:pt x="158310" y="482870"/>
                    </a:lnTo>
                    <a:lnTo>
                      <a:pt x="58592" y="482870"/>
                    </a:lnTo>
                    <a:lnTo>
                      <a:pt x="58592" y="474614"/>
                    </a:lnTo>
                    <a:close/>
                    <a:moveTo>
                      <a:pt x="532412" y="531777"/>
                    </a:moveTo>
                    <a:lnTo>
                      <a:pt x="16673" y="531777"/>
                    </a:lnTo>
                    <a:lnTo>
                      <a:pt x="16673" y="515898"/>
                    </a:lnTo>
                    <a:cubicBezTo>
                      <a:pt x="16673" y="507006"/>
                      <a:pt x="24294" y="499384"/>
                      <a:pt x="33187" y="499384"/>
                    </a:cubicBezTo>
                    <a:lnTo>
                      <a:pt x="49700" y="499384"/>
                    </a:lnTo>
                    <a:lnTo>
                      <a:pt x="165932" y="499384"/>
                    </a:lnTo>
                    <a:lnTo>
                      <a:pt x="216109" y="499384"/>
                    </a:lnTo>
                    <a:lnTo>
                      <a:pt x="332341" y="499384"/>
                    </a:lnTo>
                    <a:lnTo>
                      <a:pt x="382517" y="499384"/>
                    </a:lnTo>
                    <a:lnTo>
                      <a:pt x="498749" y="499384"/>
                    </a:lnTo>
                    <a:lnTo>
                      <a:pt x="515263" y="499384"/>
                    </a:lnTo>
                    <a:cubicBezTo>
                      <a:pt x="524791" y="499384"/>
                      <a:pt x="531777" y="507006"/>
                      <a:pt x="531777" y="515898"/>
                    </a:cubicBezTo>
                    <a:lnTo>
                      <a:pt x="531777" y="531777"/>
                    </a:lnTo>
                    <a:close/>
                  </a:path>
                </a:pathLst>
              </a:custGeom>
              <a:solidFill>
                <a:srgbClr val="28327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99"/>
                  <a:buFont typeface="Calibri"/>
                  <a:buNone/>
                </a:pPr>
                <a:r>
                  <a:t/>
                </a:r>
                <a:endParaRPr b="0" i="0" sz="1799" u="none" cap="none" strike="noStrike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endParaRPr>
              </a:p>
            </p:txBody>
          </p:sp>
          <p:sp>
            <p:nvSpPr>
              <p:cNvPr id="112" name="Google Shape;112;p7"/>
              <p:cNvSpPr/>
              <p:nvPr/>
            </p:nvSpPr>
            <p:spPr>
              <a:xfrm>
                <a:off x="6397376" y="999721"/>
                <a:ext cx="78757" cy="78758"/>
              </a:xfrm>
              <a:custGeom>
                <a:rect b="b" l="l" r="r" t="t"/>
                <a:pathLst>
                  <a:path extrusionOk="0" h="78758" w="78757">
                    <a:moveTo>
                      <a:pt x="39379" y="78758"/>
                    </a:moveTo>
                    <a:cubicBezTo>
                      <a:pt x="60974" y="78758"/>
                      <a:pt x="78758" y="60974"/>
                      <a:pt x="78758" y="39379"/>
                    </a:cubicBezTo>
                    <a:cubicBezTo>
                      <a:pt x="78758" y="17784"/>
                      <a:pt x="60974" y="0"/>
                      <a:pt x="39379" y="0"/>
                    </a:cubicBezTo>
                    <a:cubicBezTo>
                      <a:pt x="17784" y="0"/>
                      <a:pt x="0" y="17784"/>
                      <a:pt x="0" y="39379"/>
                    </a:cubicBezTo>
                    <a:cubicBezTo>
                      <a:pt x="0" y="60974"/>
                      <a:pt x="17784" y="78758"/>
                      <a:pt x="39379" y="78758"/>
                    </a:cubicBezTo>
                    <a:close/>
                    <a:moveTo>
                      <a:pt x="39379" y="16514"/>
                    </a:moveTo>
                    <a:cubicBezTo>
                      <a:pt x="52082" y="16514"/>
                      <a:pt x="62244" y="26676"/>
                      <a:pt x="62244" y="39379"/>
                    </a:cubicBezTo>
                    <a:cubicBezTo>
                      <a:pt x="62244" y="52082"/>
                      <a:pt x="52082" y="62244"/>
                      <a:pt x="39379" y="62244"/>
                    </a:cubicBezTo>
                    <a:cubicBezTo>
                      <a:pt x="26676" y="62244"/>
                      <a:pt x="16514" y="52082"/>
                      <a:pt x="16514" y="39379"/>
                    </a:cubicBezTo>
                    <a:cubicBezTo>
                      <a:pt x="16514" y="26676"/>
                      <a:pt x="26676" y="16514"/>
                      <a:pt x="39379" y="16514"/>
                    </a:cubicBezTo>
                    <a:close/>
                  </a:path>
                </a:pathLst>
              </a:custGeom>
              <a:solidFill>
                <a:srgbClr val="28327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799"/>
                  <a:buFont typeface="Calibri"/>
                  <a:buNone/>
                </a:pPr>
                <a:r>
                  <a:t/>
                </a:r>
                <a:endParaRPr b="0" i="0" sz="1799" u="none" cap="none" strike="noStrike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endParaRPr>
              </a:p>
            </p:txBody>
          </p:sp>
        </p:grpSp>
      </p:grpSp>
      <p:cxnSp>
        <p:nvCxnSpPr>
          <p:cNvPr id="113" name="Google Shape;113;p7"/>
          <p:cNvCxnSpPr/>
          <p:nvPr/>
        </p:nvCxnSpPr>
        <p:spPr>
          <a:xfrm>
            <a:off x="502199" y="1202187"/>
            <a:ext cx="1313400" cy="0"/>
          </a:xfrm>
          <a:prstGeom prst="straightConnector1">
            <a:avLst/>
          </a:prstGeom>
          <a:noFill/>
          <a:ln cap="rnd" cmpd="sng" w="44450">
            <a:solidFill>
              <a:srgbClr val="D8D8D8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4" name="Google Shape;114;p7"/>
          <p:cNvGrpSpPr/>
          <p:nvPr/>
        </p:nvGrpSpPr>
        <p:grpSpPr>
          <a:xfrm>
            <a:off x="502216" y="4474300"/>
            <a:ext cx="8243029" cy="0"/>
            <a:chOff x="628267" y="4785337"/>
            <a:chExt cx="10932399" cy="0"/>
          </a:xfrm>
        </p:grpSpPr>
        <p:cxnSp>
          <p:nvCxnSpPr>
            <p:cNvPr id="115" name="Google Shape;115;p7"/>
            <p:cNvCxnSpPr/>
            <p:nvPr/>
          </p:nvCxnSpPr>
          <p:spPr>
            <a:xfrm>
              <a:off x="628267" y="4785337"/>
              <a:ext cx="1742100" cy="0"/>
            </a:xfrm>
            <a:prstGeom prst="straightConnector1">
              <a:avLst/>
            </a:prstGeom>
            <a:noFill/>
            <a:ln cap="rnd" cmpd="sng" w="44450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" name="Google Shape;116;p7"/>
            <p:cNvCxnSpPr/>
            <p:nvPr/>
          </p:nvCxnSpPr>
          <p:spPr>
            <a:xfrm>
              <a:off x="2370466" y="4785337"/>
              <a:ext cx="9190200" cy="0"/>
            </a:xfrm>
            <a:prstGeom prst="straightConnector1">
              <a:avLst/>
            </a:prstGeom>
            <a:noFill/>
            <a:ln cap="rnd" cmpd="sng" w="4445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17" name="Google Shape;117;p7"/>
          <p:cNvGrpSpPr/>
          <p:nvPr/>
        </p:nvGrpSpPr>
        <p:grpSpPr>
          <a:xfrm>
            <a:off x="390555" y="2599770"/>
            <a:ext cx="1430941" cy="443292"/>
            <a:chOff x="480176" y="3378320"/>
            <a:chExt cx="1897800" cy="623389"/>
          </a:xfrm>
        </p:grpSpPr>
        <p:sp>
          <p:nvSpPr>
            <p:cNvPr id="118" name="Google Shape;118;p7"/>
            <p:cNvSpPr txBox="1"/>
            <p:nvPr/>
          </p:nvSpPr>
          <p:spPr>
            <a:xfrm>
              <a:off x="480176" y="3755409"/>
              <a:ext cx="1897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Nunito Sans"/>
                <a:buNone/>
              </a:pPr>
              <a:r>
                <a:t/>
              </a:r>
              <a:endParaRPr/>
            </a:p>
          </p:txBody>
        </p:sp>
        <p:grpSp>
          <p:nvGrpSpPr>
            <p:cNvPr id="119" name="Google Shape;119;p7"/>
            <p:cNvGrpSpPr/>
            <p:nvPr/>
          </p:nvGrpSpPr>
          <p:grpSpPr>
            <a:xfrm>
              <a:off x="1262429" y="3378320"/>
              <a:ext cx="476851" cy="575428"/>
              <a:chOff x="1262429" y="3314312"/>
              <a:chExt cx="476851" cy="575428"/>
            </a:xfrm>
          </p:grpSpPr>
          <p:grpSp>
            <p:nvGrpSpPr>
              <p:cNvPr id="120" name="Google Shape;120;p7"/>
              <p:cNvGrpSpPr/>
              <p:nvPr/>
            </p:nvGrpSpPr>
            <p:grpSpPr>
              <a:xfrm>
                <a:off x="1262429" y="3314312"/>
                <a:ext cx="386624" cy="387168"/>
                <a:chOff x="2341522" y="870038"/>
                <a:chExt cx="492139" cy="493019"/>
              </a:xfrm>
            </p:grpSpPr>
            <p:sp>
              <p:nvSpPr>
                <p:cNvPr id="121" name="Google Shape;121;p7"/>
                <p:cNvSpPr/>
                <p:nvPr/>
              </p:nvSpPr>
              <p:spPr>
                <a:xfrm>
                  <a:off x="2341522" y="870038"/>
                  <a:ext cx="492139" cy="493019"/>
                </a:xfrm>
                <a:custGeom>
                  <a:rect b="b" l="l" r="r" t="t"/>
                  <a:pathLst>
                    <a:path extrusionOk="0" h="493019" w="492139">
                      <a:moveTo>
                        <a:pt x="433647" y="45241"/>
                      </a:moveTo>
                      <a:cubicBezTo>
                        <a:pt x="363145" y="-17639"/>
                        <a:pt x="251995" y="-14463"/>
                        <a:pt x="184669" y="51592"/>
                      </a:cubicBezTo>
                      <a:cubicBezTo>
                        <a:pt x="155452" y="80809"/>
                        <a:pt x="137033" y="119553"/>
                        <a:pt x="132587" y="160838"/>
                      </a:cubicBezTo>
                      <a:cubicBezTo>
                        <a:pt x="128776" y="195771"/>
                        <a:pt x="112262" y="229433"/>
                        <a:pt x="84951" y="256745"/>
                      </a:cubicBezTo>
                      <a:lnTo>
                        <a:pt x="83045" y="258015"/>
                      </a:lnTo>
                      <a:lnTo>
                        <a:pt x="79870" y="254839"/>
                      </a:lnTo>
                      <a:cubicBezTo>
                        <a:pt x="76694" y="251664"/>
                        <a:pt x="70978" y="251664"/>
                        <a:pt x="67802" y="254839"/>
                      </a:cubicBezTo>
                      <a:cubicBezTo>
                        <a:pt x="64626" y="258015"/>
                        <a:pt x="64626" y="263096"/>
                        <a:pt x="67802" y="266907"/>
                      </a:cubicBezTo>
                      <a:lnTo>
                        <a:pt x="74153" y="273259"/>
                      </a:lnTo>
                      <a:cubicBezTo>
                        <a:pt x="72883" y="284056"/>
                        <a:pt x="63991" y="292948"/>
                        <a:pt x="53194" y="294218"/>
                      </a:cubicBezTo>
                      <a:lnTo>
                        <a:pt x="46842" y="287867"/>
                      </a:lnTo>
                      <a:cubicBezTo>
                        <a:pt x="43666" y="284691"/>
                        <a:pt x="38585" y="284691"/>
                        <a:pt x="35409" y="287867"/>
                      </a:cubicBezTo>
                      <a:cubicBezTo>
                        <a:pt x="32234" y="291043"/>
                        <a:pt x="32234" y="296124"/>
                        <a:pt x="35409" y="299935"/>
                      </a:cubicBezTo>
                      <a:lnTo>
                        <a:pt x="41761" y="306286"/>
                      </a:lnTo>
                      <a:cubicBezTo>
                        <a:pt x="40491" y="317084"/>
                        <a:pt x="31599" y="325976"/>
                        <a:pt x="20801" y="327246"/>
                      </a:cubicBezTo>
                      <a:lnTo>
                        <a:pt x="14450" y="320895"/>
                      </a:lnTo>
                      <a:cubicBezTo>
                        <a:pt x="11274" y="317719"/>
                        <a:pt x="6193" y="317719"/>
                        <a:pt x="2382" y="320895"/>
                      </a:cubicBezTo>
                      <a:cubicBezTo>
                        <a:pt x="-794" y="324070"/>
                        <a:pt x="-794" y="329152"/>
                        <a:pt x="2382" y="332962"/>
                      </a:cubicBezTo>
                      <a:lnTo>
                        <a:pt x="20166" y="350747"/>
                      </a:lnTo>
                      <a:cubicBezTo>
                        <a:pt x="5558" y="365990"/>
                        <a:pt x="5558" y="391396"/>
                        <a:pt x="20801" y="406640"/>
                      </a:cubicBezTo>
                      <a:lnTo>
                        <a:pt x="86221" y="472060"/>
                      </a:lnTo>
                      <a:cubicBezTo>
                        <a:pt x="93843" y="479681"/>
                        <a:pt x="104641" y="484127"/>
                        <a:pt x="114803" y="484127"/>
                      </a:cubicBezTo>
                      <a:cubicBezTo>
                        <a:pt x="124965" y="484127"/>
                        <a:pt x="134492" y="480317"/>
                        <a:pt x="142114" y="473330"/>
                      </a:cubicBezTo>
                      <a:lnTo>
                        <a:pt x="159263" y="490479"/>
                      </a:lnTo>
                      <a:cubicBezTo>
                        <a:pt x="161169" y="492384"/>
                        <a:pt x="163074" y="493019"/>
                        <a:pt x="164979" y="493019"/>
                      </a:cubicBezTo>
                      <a:cubicBezTo>
                        <a:pt x="166885" y="493019"/>
                        <a:pt x="169425" y="492384"/>
                        <a:pt x="170696" y="490479"/>
                      </a:cubicBezTo>
                      <a:cubicBezTo>
                        <a:pt x="173872" y="487303"/>
                        <a:pt x="173872" y="482222"/>
                        <a:pt x="170696" y="479046"/>
                      </a:cubicBezTo>
                      <a:lnTo>
                        <a:pt x="164979" y="473330"/>
                      </a:lnTo>
                      <a:cubicBezTo>
                        <a:pt x="165614" y="467614"/>
                        <a:pt x="168155" y="463168"/>
                        <a:pt x="171966" y="459357"/>
                      </a:cubicBezTo>
                      <a:cubicBezTo>
                        <a:pt x="175777" y="455546"/>
                        <a:pt x="180858" y="453005"/>
                        <a:pt x="185939" y="452370"/>
                      </a:cubicBezTo>
                      <a:lnTo>
                        <a:pt x="191656" y="458086"/>
                      </a:lnTo>
                      <a:cubicBezTo>
                        <a:pt x="193561" y="459992"/>
                        <a:pt x="195466" y="460627"/>
                        <a:pt x="197372" y="460627"/>
                      </a:cubicBezTo>
                      <a:cubicBezTo>
                        <a:pt x="199277" y="460627"/>
                        <a:pt x="201818" y="459992"/>
                        <a:pt x="203088" y="458086"/>
                      </a:cubicBezTo>
                      <a:cubicBezTo>
                        <a:pt x="206264" y="454911"/>
                        <a:pt x="206264" y="449829"/>
                        <a:pt x="203088" y="446654"/>
                      </a:cubicBezTo>
                      <a:lnTo>
                        <a:pt x="197372" y="440937"/>
                      </a:lnTo>
                      <a:cubicBezTo>
                        <a:pt x="198642" y="430140"/>
                        <a:pt x="207534" y="421248"/>
                        <a:pt x="218332" y="419978"/>
                      </a:cubicBezTo>
                      <a:lnTo>
                        <a:pt x="224048" y="425694"/>
                      </a:lnTo>
                      <a:cubicBezTo>
                        <a:pt x="225953" y="426964"/>
                        <a:pt x="227859" y="428234"/>
                        <a:pt x="229764" y="428234"/>
                      </a:cubicBezTo>
                      <a:cubicBezTo>
                        <a:pt x="232305" y="428234"/>
                        <a:pt x="234210" y="427599"/>
                        <a:pt x="235481" y="425694"/>
                      </a:cubicBezTo>
                      <a:cubicBezTo>
                        <a:pt x="238656" y="422518"/>
                        <a:pt x="238656" y="416802"/>
                        <a:pt x="235481" y="413626"/>
                      </a:cubicBezTo>
                      <a:lnTo>
                        <a:pt x="232940" y="411086"/>
                      </a:lnTo>
                      <a:lnTo>
                        <a:pt x="237386" y="406640"/>
                      </a:lnTo>
                      <a:cubicBezTo>
                        <a:pt x="262157" y="381234"/>
                        <a:pt x="295820" y="365355"/>
                        <a:pt x="330753" y="362179"/>
                      </a:cubicBezTo>
                      <a:cubicBezTo>
                        <a:pt x="372037" y="357733"/>
                        <a:pt x="409511" y="339949"/>
                        <a:pt x="438728" y="310097"/>
                      </a:cubicBezTo>
                      <a:cubicBezTo>
                        <a:pt x="474296" y="274529"/>
                        <a:pt x="493350" y="227528"/>
                        <a:pt x="492080" y="177351"/>
                      </a:cubicBezTo>
                      <a:cubicBezTo>
                        <a:pt x="492715" y="125269"/>
                        <a:pt x="471120" y="78904"/>
                        <a:pt x="433647" y="45241"/>
                      </a:cubicBezTo>
                      <a:close/>
                      <a:moveTo>
                        <a:pt x="142749" y="317719"/>
                      </a:moveTo>
                      <a:lnTo>
                        <a:pt x="170061" y="273259"/>
                      </a:lnTo>
                      <a:cubicBezTo>
                        <a:pt x="181493" y="292313"/>
                        <a:pt x="199913" y="310732"/>
                        <a:pt x="218332" y="322165"/>
                      </a:cubicBezTo>
                      <a:lnTo>
                        <a:pt x="173872" y="349476"/>
                      </a:lnTo>
                      <a:lnTo>
                        <a:pt x="142749" y="317719"/>
                      </a:lnTo>
                      <a:close/>
                      <a:moveTo>
                        <a:pt x="98924" y="459357"/>
                      </a:moveTo>
                      <a:lnTo>
                        <a:pt x="33504" y="393937"/>
                      </a:lnTo>
                      <a:cubicBezTo>
                        <a:pt x="24612" y="385044"/>
                        <a:pt x="24612" y="370436"/>
                        <a:pt x="32869" y="361544"/>
                      </a:cubicBezTo>
                      <a:lnTo>
                        <a:pt x="131952" y="459992"/>
                      </a:lnTo>
                      <a:cubicBezTo>
                        <a:pt x="122425" y="468249"/>
                        <a:pt x="107816" y="468249"/>
                        <a:pt x="98924" y="459357"/>
                      </a:cubicBezTo>
                      <a:close/>
                      <a:moveTo>
                        <a:pt x="161169" y="446019"/>
                      </a:moveTo>
                      <a:cubicBezTo>
                        <a:pt x="157358" y="449829"/>
                        <a:pt x="154817" y="453640"/>
                        <a:pt x="152912" y="458086"/>
                      </a:cubicBezTo>
                      <a:lnTo>
                        <a:pt x="149101" y="454276"/>
                      </a:lnTo>
                      <a:lnTo>
                        <a:pt x="149101" y="454276"/>
                      </a:lnTo>
                      <a:lnTo>
                        <a:pt x="38585" y="343760"/>
                      </a:lnTo>
                      <a:lnTo>
                        <a:pt x="38585" y="343760"/>
                      </a:lnTo>
                      <a:lnTo>
                        <a:pt x="34774" y="339949"/>
                      </a:lnTo>
                      <a:cubicBezTo>
                        <a:pt x="44302" y="335503"/>
                        <a:pt x="51288" y="328516"/>
                        <a:pt x="55734" y="318989"/>
                      </a:cubicBezTo>
                      <a:lnTo>
                        <a:pt x="173872" y="437127"/>
                      </a:lnTo>
                      <a:cubicBezTo>
                        <a:pt x="169425" y="439667"/>
                        <a:pt x="164979" y="442208"/>
                        <a:pt x="161169" y="446019"/>
                      </a:cubicBezTo>
                      <a:close/>
                      <a:moveTo>
                        <a:pt x="185939" y="425694"/>
                      </a:moveTo>
                      <a:lnTo>
                        <a:pt x="67167" y="307557"/>
                      </a:lnTo>
                      <a:cubicBezTo>
                        <a:pt x="76694" y="303111"/>
                        <a:pt x="83681" y="296124"/>
                        <a:pt x="88127" y="286597"/>
                      </a:cubicBezTo>
                      <a:lnTo>
                        <a:pt x="206264" y="404734"/>
                      </a:lnTo>
                      <a:cubicBezTo>
                        <a:pt x="197372" y="409180"/>
                        <a:pt x="189750" y="416167"/>
                        <a:pt x="185939" y="425694"/>
                      </a:cubicBezTo>
                      <a:close/>
                      <a:moveTo>
                        <a:pt x="429201" y="296759"/>
                      </a:moveTo>
                      <a:cubicBezTo>
                        <a:pt x="402524" y="323435"/>
                        <a:pt x="368227" y="339949"/>
                        <a:pt x="330753" y="343760"/>
                      </a:cubicBezTo>
                      <a:cubicBezTo>
                        <a:pt x="292009" y="348206"/>
                        <a:pt x="255170" y="365355"/>
                        <a:pt x="227224" y="393301"/>
                      </a:cubicBezTo>
                      <a:lnTo>
                        <a:pt x="222778" y="397747"/>
                      </a:lnTo>
                      <a:lnTo>
                        <a:pt x="186574" y="361544"/>
                      </a:lnTo>
                      <a:lnTo>
                        <a:pt x="239927" y="327881"/>
                      </a:lnTo>
                      <a:cubicBezTo>
                        <a:pt x="242467" y="326611"/>
                        <a:pt x="244373" y="323435"/>
                        <a:pt x="243738" y="320259"/>
                      </a:cubicBezTo>
                      <a:cubicBezTo>
                        <a:pt x="243738" y="317084"/>
                        <a:pt x="241197" y="314543"/>
                        <a:pt x="238656" y="313273"/>
                      </a:cubicBezTo>
                      <a:cubicBezTo>
                        <a:pt x="215156" y="304381"/>
                        <a:pt x="187845" y="276434"/>
                        <a:pt x="178317" y="252934"/>
                      </a:cubicBezTo>
                      <a:cubicBezTo>
                        <a:pt x="177047" y="250393"/>
                        <a:pt x="174507" y="247853"/>
                        <a:pt x="171331" y="247853"/>
                      </a:cubicBezTo>
                      <a:cubicBezTo>
                        <a:pt x="168155" y="247853"/>
                        <a:pt x="164979" y="249123"/>
                        <a:pt x="163709" y="251664"/>
                      </a:cubicBezTo>
                      <a:lnTo>
                        <a:pt x="130681" y="305016"/>
                      </a:lnTo>
                      <a:lnTo>
                        <a:pt x="94478" y="268813"/>
                      </a:lnTo>
                      <a:lnTo>
                        <a:pt x="96383" y="266907"/>
                      </a:lnTo>
                      <a:cubicBezTo>
                        <a:pt x="126235" y="237055"/>
                        <a:pt x="144655" y="199582"/>
                        <a:pt x="148466" y="161473"/>
                      </a:cubicBezTo>
                      <a:cubicBezTo>
                        <a:pt x="152277" y="123999"/>
                        <a:pt x="168790" y="89701"/>
                        <a:pt x="196102" y="63025"/>
                      </a:cubicBezTo>
                      <a:cubicBezTo>
                        <a:pt x="257076" y="2686"/>
                        <a:pt x="358064" y="-490"/>
                        <a:pt x="422214" y="56673"/>
                      </a:cubicBezTo>
                      <a:cubicBezTo>
                        <a:pt x="456512" y="87161"/>
                        <a:pt x="475566" y="129715"/>
                        <a:pt x="476837" y="174811"/>
                      </a:cubicBezTo>
                      <a:cubicBezTo>
                        <a:pt x="478742" y="221176"/>
                        <a:pt x="461593" y="264367"/>
                        <a:pt x="429201" y="296759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22" name="Google Shape;122;p7"/>
                <p:cNvSpPr/>
                <p:nvPr/>
              </p:nvSpPr>
              <p:spPr>
                <a:xfrm>
                  <a:off x="2420244" y="943352"/>
                  <a:ext cx="16196" cy="16990"/>
                </a:xfrm>
                <a:custGeom>
                  <a:rect b="b" l="l" r="r" t="t"/>
                  <a:pathLst>
                    <a:path extrusionOk="0" h="16990" w="16196">
                      <a:moveTo>
                        <a:pt x="8098" y="16990"/>
                      </a:moveTo>
                      <a:cubicBezTo>
                        <a:pt x="10639" y="16990"/>
                        <a:pt x="12544" y="16355"/>
                        <a:pt x="13815" y="14450"/>
                      </a:cubicBezTo>
                      <a:cubicBezTo>
                        <a:pt x="16990" y="11274"/>
                        <a:pt x="16990" y="5558"/>
                        <a:pt x="13815" y="2382"/>
                      </a:cubicBezTo>
                      <a:cubicBezTo>
                        <a:pt x="10639" y="-794"/>
                        <a:pt x="5558" y="-794"/>
                        <a:pt x="2382" y="2382"/>
                      </a:cubicBezTo>
                      <a:cubicBezTo>
                        <a:pt x="-794" y="5558"/>
                        <a:pt x="-794" y="11274"/>
                        <a:pt x="2382" y="14450"/>
                      </a:cubicBezTo>
                      <a:cubicBezTo>
                        <a:pt x="3652" y="16355"/>
                        <a:pt x="5558" y="16990"/>
                        <a:pt x="8098" y="16990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23" name="Google Shape;123;p7"/>
                <p:cNvSpPr/>
                <p:nvPr/>
              </p:nvSpPr>
              <p:spPr>
                <a:xfrm>
                  <a:off x="2506079" y="889454"/>
                  <a:ext cx="16905" cy="16265"/>
                </a:xfrm>
                <a:custGeom>
                  <a:rect b="b" l="l" r="r" t="t"/>
                  <a:pathLst>
                    <a:path extrusionOk="0" h="16265" w="16905">
                      <a:moveTo>
                        <a:pt x="8643" y="16265"/>
                      </a:moveTo>
                      <a:cubicBezTo>
                        <a:pt x="9278" y="16265"/>
                        <a:pt x="10549" y="16265"/>
                        <a:pt x="11184" y="16265"/>
                      </a:cubicBezTo>
                      <a:cubicBezTo>
                        <a:pt x="15630" y="14360"/>
                        <a:pt x="18170" y="9914"/>
                        <a:pt x="16265" y="5467"/>
                      </a:cubicBezTo>
                      <a:cubicBezTo>
                        <a:pt x="14359" y="1021"/>
                        <a:pt x="9914" y="-884"/>
                        <a:pt x="5467" y="386"/>
                      </a:cubicBezTo>
                      <a:cubicBezTo>
                        <a:pt x="1022" y="1657"/>
                        <a:pt x="-884" y="6738"/>
                        <a:pt x="386" y="11184"/>
                      </a:cubicBezTo>
                      <a:cubicBezTo>
                        <a:pt x="2292" y="13724"/>
                        <a:pt x="5467" y="16265"/>
                        <a:pt x="8643" y="16265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24" name="Google Shape;124;p7"/>
                <p:cNvSpPr/>
                <p:nvPr/>
              </p:nvSpPr>
              <p:spPr>
                <a:xfrm>
                  <a:off x="2557197" y="1334998"/>
                  <a:ext cx="17229" cy="16594"/>
                </a:xfrm>
                <a:custGeom>
                  <a:rect b="b" l="l" r="r" t="t"/>
                  <a:pathLst>
                    <a:path extrusionOk="0" h="16594" w="17229">
                      <a:moveTo>
                        <a:pt x="9608" y="81"/>
                      </a:moveTo>
                      <a:cubicBezTo>
                        <a:pt x="5162" y="-555"/>
                        <a:pt x="716" y="2621"/>
                        <a:pt x="81" y="7702"/>
                      </a:cubicBezTo>
                      <a:cubicBezTo>
                        <a:pt x="-555" y="12148"/>
                        <a:pt x="2621" y="16594"/>
                        <a:pt x="7702" y="16594"/>
                      </a:cubicBezTo>
                      <a:cubicBezTo>
                        <a:pt x="8337" y="16594"/>
                        <a:pt x="8337" y="16594"/>
                        <a:pt x="8973" y="16594"/>
                      </a:cubicBezTo>
                      <a:cubicBezTo>
                        <a:pt x="13419" y="16594"/>
                        <a:pt x="16594" y="13419"/>
                        <a:pt x="17229" y="8973"/>
                      </a:cubicBezTo>
                      <a:cubicBezTo>
                        <a:pt x="17229" y="4527"/>
                        <a:pt x="14054" y="81"/>
                        <a:pt x="9608" y="81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25" name="Google Shape;125;p7"/>
                <p:cNvSpPr/>
                <p:nvPr/>
              </p:nvSpPr>
              <p:spPr>
                <a:xfrm>
                  <a:off x="2354585" y="1131832"/>
                  <a:ext cx="16594" cy="16513"/>
                </a:xfrm>
                <a:custGeom>
                  <a:rect b="b" l="l" r="r" t="t"/>
                  <a:pathLst>
                    <a:path extrusionOk="0" h="16513" w="16594">
                      <a:moveTo>
                        <a:pt x="8338" y="16514"/>
                      </a:moveTo>
                      <a:cubicBezTo>
                        <a:pt x="8338" y="16514"/>
                        <a:pt x="8973" y="16514"/>
                        <a:pt x="8973" y="16514"/>
                      </a:cubicBezTo>
                      <a:cubicBezTo>
                        <a:pt x="13419" y="15879"/>
                        <a:pt x="16595" y="12068"/>
                        <a:pt x="16595" y="7622"/>
                      </a:cubicBezTo>
                      <a:cubicBezTo>
                        <a:pt x="15960" y="3176"/>
                        <a:pt x="12149" y="0"/>
                        <a:pt x="7067" y="0"/>
                      </a:cubicBezTo>
                      <a:cubicBezTo>
                        <a:pt x="2621" y="635"/>
                        <a:pt x="-554" y="4446"/>
                        <a:pt x="81" y="8892"/>
                      </a:cubicBezTo>
                      <a:cubicBezTo>
                        <a:pt x="81" y="13973"/>
                        <a:pt x="3892" y="16514"/>
                        <a:pt x="8338" y="16514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26" name="Google Shape;126;p7"/>
                <p:cNvSpPr/>
                <p:nvPr/>
              </p:nvSpPr>
              <p:spPr>
                <a:xfrm>
                  <a:off x="2365136" y="1029878"/>
                  <a:ext cx="16591" cy="16844"/>
                </a:xfrm>
                <a:custGeom>
                  <a:rect b="b" l="l" r="r" t="t"/>
                  <a:pathLst>
                    <a:path extrusionOk="0" h="16844" w="16591">
                      <a:moveTo>
                        <a:pt x="6043" y="16209"/>
                      </a:moveTo>
                      <a:cubicBezTo>
                        <a:pt x="6678" y="16844"/>
                        <a:pt x="7949" y="16844"/>
                        <a:pt x="8584" y="16844"/>
                      </a:cubicBezTo>
                      <a:cubicBezTo>
                        <a:pt x="11760" y="16844"/>
                        <a:pt x="14935" y="14304"/>
                        <a:pt x="16206" y="11128"/>
                      </a:cubicBezTo>
                      <a:cubicBezTo>
                        <a:pt x="17476" y="6682"/>
                        <a:pt x="15570" y="2236"/>
                        <a:pt x="11125" y="330"/>
                      </a:cubicBezTo>
                      <a:cubicBezTo>
                        <a:pt x="6678" y="-940"/>
                        <a:pt x="2233" y="1601"/>
                        <a:pt x="327" y="5412"/>
                      </a:cubicBezTo>
                      <a:cubicBezTo>
                        <a:pt x="-943" y="10493"/>
                        <a:pt x="1597" y="14939"/>
                        <a:pt x="6043" y="16209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27" name="Google Shape;127;p7"/>
                <p:cNvSpPr/>
                <p:nvPr/>
              </p:nvSpPr>
              <p:spPr>
                <a:xfrm>
                  <a:off x="2800152" y="1181622"/>
                  <a:ext cx="16639" cy="16265"/>
                </a:xfrm>
                <a:custGeom>
                  <a:rect b="b" l="l" r="r" t="t"/>
                  <a:pathLst>
                    <a:path extrusionOk="0" h="16265" w="16639">
                      <a:moveTo>
                        <a:pt x="11184" y="386"/>
                      </a:moveTo>
                      <a:cubicBezTo>
                        <a:pt x="6738" y="-884"/>
                        <a:pt x="2292" y="1021"/>
                        <a:pt x="386" y="5467"/>
                      </a:cubicBezTo>
                      <a:cubicBezTo>
                        <a:pt x="-884" y="9914"/>
                        <a:pt x="1021" y="14995"/>
                        <a:pt x="5468" y="16265"/>
                      </a:cubicBezTo>
                      <a:cubicBezTo>
                        <a:pt x="6738" y="16265"/>
                        <a:pt x="7373" y="16265"/>
                        <a:pt x="8008" y="16265"/>
                      </a:cubicBezTo>
                      <a:cubicBezTo>
                        <a:pt x="11184" y="16265"/>
                        <a:pt x="14995" y="14360"/>
                        <a:pt x="15630" y="10549"/>
                      </a:cubicBezTo>
                      <a:cubicBezTo>
                        <a:pt x="18171" y="6738"/>
                        <a:pt x="15630" y="1657"/>
                        <a:pt x="11184" y="386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28" name="Google Shape;128;p7"/>
                <p:cNvSpPr/>
                <p:nvPr/>
              </p:nvSpPr>
              <p:spPr>
                <a:xfrm>
                  <a:off x="2777622" y="983156"/>
                  <a:ext cx="16616" cy="16565"/>
                </a:xfrm>
                <a:custGeom>
                  <a:rect b="b" l="l" r="r" t="t"/>
                  <a:pathLst>
                    <a:path extrusionOk="0" h="16565" w="16616">
                      <a:moveTo>
                        <a:pt x="3862" y="1322"/>
                      </a:moveTo>
                      <a:cubicBezTo>
                        <a:pt x="51" y="3862"/>
                        <a:pt x="-1219" y="8943"/>
                        <a:pt x="1322" y="12754"/>
                      </a:cubicBezTo>
                      <a:cubicBezTo>
                        <a:pt x="3227" y="15295"/>
                        <a:pt x="5768" y="16565"/>
                        <a:pt x="8308" y="16565"/>
                      </a:cubicBezTo>
                      <a:cubicBezTo>
                        <a:pt x="10214" y="16565"/>
                        <a:pt x="11484" y="15930"/>
                        <a:pt x="12754" y="15295"/>
                      </a:cubicBezTo>
                      <a:cubicBezTo>
                        <a:pt x="16565" y="12754"/>
                        <a:pt x="17836" y="7673"/>
                        <a:pt x="15295" y="3862"/>
                      </a:cubicBezTo>
                      <a:cubicBezTo>
                        <a:pt x="12754" y="51"/>
                        <a:pt x="7673" y="-1219"/>
                        <a:pt x="3862" y="1322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29" name="Google Shape;129;p7"/>
                <p:cNvSpPr/>
                <p:nvPr/>
              </p:nvSpPr>
              <p:spPr>
                <a:xfrm>
                  <a:off x="2745514" y="1268071"/>
                  <a:ext cx="16122" cy="17466"/>
                </a:xfrm>
                <a:custGeom>
                  <a:rect b="b" l="l" r="r" t="t"/>
                  <a:pathLst>
                    <a:path extrusionOk="0" h="17466" w="16122">
                      <a:moveTo>
                        <a:pt x="2943" y="2858"/>
                      </a:moveTo>
                      <a:lnTo>
                        <a:pt x="2943" y="2858"/>
                      </a:lnTo>
                      <a:lnTo>
                        <a:pt x="2943" y="2858"/>
                      </a:lnTo>
                      <a:cubicBezTo>
                        <a:pt x="-868" y="6669"/>
                        <a:pt x="-868" y="11750"/>
                        <a:pt x="2308" y="14926"/>
                      </a:cubicBezTo>
                      <a:cubicBezTo>
                        <a:pt x="3578" y="16831"/>
                        <a:pt x="6119" y="17466"/>
                        <a:pt x="8024" y="17466"/>
                      </a:cubicBezTo>
                      <a:cubicBezTo>
                        <a:pt x="9929" y="17466"/>
                        <a:pt x="12470" y="16831"/>
                        <a:pt x="13740" y="14926"/>
                      </a:cubicBezTo>
                      <a:cubicBezTo>
                        <a:pt x="13740" y="14926"/>
                        <a:pt x="13740" y="14926"/>
                        <a:pt x="13740" y="14926"/>
                      </a:cubicBezTo>
                      <a:cubicBezTo>
                        <a:pt x="13740" y="14926"/>
                        <a:pt x="13740" y="14926"/>
                        <a:pt x="13740" y="14926"/>
                      </a:cubicBezTo>
                      <a:cubicBezTo>
                        <a:pt x="16916" y="11750"/>
                        <a:pt x="16916" y="6669"/>
                        <a:pt x="13740" y="2858"/>
                      </a:cubicBezTo>
                      <a:cubicBezTo>
                        <a:pt x="11835" y="-953"/>
                        <a:pt x="6119" y="-953"/>
                        <a:pt x="2943" y="2858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30" name="Google Shape;130;p7"/>
                <p:cNvSpPr/>
                <p:nvPr/>
              </p:nvSpPr>
              <p:spPr>
                <a:xfrm>
                  <a:off x="2811891" y="1079669"/>
                  <a:ext cx="16594" cy="17229"/>
                </a:xfrm>
                <a:custGeom>
                  <a:rect b="b" l="l" r="r" t="t"/>
                  <a:pathLst>
                    <a:path extrusionOk="0" h="17229" w="16594">
                      <a:moveTo>
                        <a:pt x="7067" y="81"/>
                      </a:moveTo>
                      <a:cubicBezTo>
                        <a:pt x="2621" y="716"/>
                        <a:pt x="-554" y="5162"/>
                        <a:pt x="81" y="9608"/>
                      </a:cubicBezTo>
                      <a:cubicBezTo>
                        <a:pt x="716" y="14054"/>
                        <a:pt x="3892" y="17229"/>
                        <a:pt x="8338" y="17229"/>
                      </a:cubicBezTo>
                      <a:cubicBezTo>
                        <a:pt x="8338" y="17229"/>
                        <a:pt x="8973" y="17229"/>
                        <a:pt x="8973" y="17229"/>
                      </a:cubicBezTo>
                      <a:cubicBezTo>
                        <a:pt x="13419" y="16594"/>
                        <a:pt x="16595" y="12783"/>
                        <a:pt x="16595" y="7702"/>
                      </a:cubicBezTo>
                      <a:cubicBezTo>
                        <a:pt x="15960" y="2621"/>
                        <a:pt x="11514" y="-555"/>
                        <a:pt x="7067" y="81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31" name="Google Shape;131;p7"/>
                <p:cNvSpPr/>
                <p:nvPr/>
              </p:nvSpPr>
              <p:spPr>
                <a:xfrm>
                  <a:off x="2608643" y="877057"/>
                  <a:ext cx="16675" cy="16594"/>
                </a:xfrm>
                <a:custGeom>
                  <a:rect b="b" l="l" r="r" t="t"/>
                  <a:pathLst>
                    <a:path extrusionOk="0" h="16594" w="16675">
                      <a:moveTo>
                        <a:pt x="7067" y="16594"/>
                      </a:moveTo>
                      <a:cubicBezTo>
                        <a:pt x="7703" y="16594"/>
                        <a:pt x="7703" y="16594"/>
                        <a:pt x="8338" y="16594"/>
                      </a:cubicBezTo>
                      <a:cubicBezTo>
                        <a:pt x="12784" y="16594"/>
                        <a:pt x="15960" y="13419"/>
                        <a:pt x="16595" y="8973"/>
                      </a:cubicBezTo>
                      <a:cubicBezTo>
                        <a:pt x="17230" y="4527"/>
                        <a:pt x="14054" y="81"/>
                        <a:pt x="8973" y="81"/>
                      </a:cubicBezTo>
                      <a:cubicBezTo>
                        <a:pt x="4527" y="-555"/>
                        <a:pt x="81" y="2621"/>
                        <a:pt x="81" y="7702"/>
                      </a:cubicBezTo>
                      <a:cubicBezTo>
                        <a:pt x="-554" y="12148"/>
                        <a:pt x="2621" y="16594"/>
                        <a:pt x="7067" y="16594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32" name="Google Shape;132;p7"/>
                <p:cNvSpPr/>
                <p:nvPr/>
              </p:nvSpPr>
              <p:spPr>
                <a:xfrm>
                  <a:off x="2705215" y="910749"/>
                  <a:ext cx="16616" cy="16565"/>
                </a:xfrm>
                <a:custGeom>
                  <a:rect b="b" l="l" r="r" t="t"/>
                  <a:pathLst>
                    <a:path extrusionOk="0" h="16565" w="16616">
                      <a:moveTo>
                        <a:pt x="3862" y="15295"/>
                      </a:moveTo>
                      <a:cubicBezTo>
                        <a:pt x="5133" y="16565"/>
                        <a:pt x="6403" y="16565"/>
                        <a:pt x="8308" y="16565"/>
                      </a:cubicBezTo>
                      <a:cubicBezTo>
                        <a:pt x="10849" y="16565"/>
                        <a:pt x="14025" y="15295"/>
                        <a:pt x="15295" y="12754"/>
                      </a:cubicBezTo>
                      <a:cubicBezTo>
                        <a:pt x="17836" y="8944"/>
                        <a:pt x="16565" y="3862"/>
                        <a:pt x="12754" y="1322"/>
                      </a:cubicBezTo>
                      <a:cubicBezTo>
                        <a:pt x="8943" y="-1219"/>
                        <a:pt x="3862" y="51"/>
                        <a:pt x="1322" y="3862"/>
                      </a:cubicBezTo>
                      <a:cubicBezTo>
                        <a:pt x="-1219" y="8308"/>
                        <a:pt x="51" y="12754"/>
                        <a:pt x="3862" y="15295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33" name="Google Shape;133;p7"/>
                <p:cNvSpPr/>
                <p:nvPr/>
              </p:nvSpPr>
              <p:spPr>
                <a:xfrm>
                  <a:off x="2659150" y="1323260"/>
                  <a:ext cx="16269" cy="16900"/>
                </a:xfrm>
                <a:custGeom>
                  <a:rect b="b" l="l" r="r" t="t"/>
                  <a:pathLst>
                    <a:path extrusionOk="0" h="16900" w="16269">
                      <a:moveTo>
                        <a:pt x="5467" y="386"/>
                      </a:moveTo>
                      <a:cubicBezTo>
                        <a:pt x="1021" y="1657"/>
                        <a:pt x="-884" y="6738"/>
                        <a:pt x="386" y="11184"/>
                      </a:cubicBezTo>
                      <a:cubicBezTo>
                        <a:pt x="1657" y="14360"/>
                        <a:pt x="4832" y="16900"/>
                        <a:pt x="8008" y="16900"/>
                      </a:cubicBezTo>
                      <a:cubicBezTo>
                        <a:pt x="9278" y="16900"/>
                        <a:pt x="9914" y="16900"/>
                        <a:pt x="10549" y="16265"/>
                      </a:cubicBezTo>
                      <a:cubicBezTo>
                        <a:pt x="10549" y="16265"/>
                        <a:pt x="10549" y="16265"/>
                        <a:pt x="10549" y="16265"/>
                      </a:cubicBezTo>
                      <a:cubicBezTo>
                        <a:pt x="14995" y="14995"/>
                        <a:pt x="17535" y="9914"/>
                        <a:pt x="15630" y="5468"/>
                      </a:cubicBezTo>
                      <a:cubicBezTo>
                        <a:pt x="14359" y="1022"/>
                        <a:pt x="9914" y="-884"/>
                        <a:pt x="5467" y="386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34" name="Google Shape;134;p7"/>
                <p:cNvSpPr/>
                <p:nvPr/>
              </p:nvSpPr>
              <p:spPr>
                <a:xfrm>
                  <a:off x="2462005" y="984477"/>
                  <a:ext cx="257869" cy="258504"/>
                </a:xfrm>
                <a:custGeom>
                  <a:rect b="b" l="l" r="r" t="t"/>
                  <a:pathLst>
                    <a:path extrusionOk="0" h="258504" w="257869">
                      <a:moveTo>
                        <a:pt x="213409" y="96542"/>
                      </a:moveTo>
                      <a:cubicBezTo>
                        <a:pt x="213409" y="95907"/>
                        <a:pt x="212774" y="95272"/>
                        <a:pt x="212774" y="94002"/>
                      </a:cubicBezTo>
                      <a:lnTo>
                        <a:pt x="234369" y="64150"/>
                      </a:lnTo>
                      <a:cubicBezTo>
                        <a:pt x="236275" y="60974"/>
                        <a:pt x="236275" y="57163"/>
                        <a:pt x="234369" y="53988"/>
                      </a:cubicBezTo>
                      <a:cubicBezTo>
                        <a:pt x="230558" y="48271"/>
                        <a:pt x="225477" y="43190"/>
                        <a:pt x="221031" y="38109"/>
                      </a:cubicBezTo>
                      <a:cubicBezTo>
                        <a:pt x="215950" y="33028"/>
                        <a:pt x="210869" y="28582"/>
                        <a:pt x="205152" y="24771"/>
                      </a:cubicBezTo>
                      <a:cubicBezTo>
                        <a:pt x="202612" y="22230"/>
                        <a:pt x="198166" y="22230"/>
                        <a:pt x="195625" y="24771"/>
                      </a:cubicBezTo>
                      <a:lnTo>
                        <a:pt x="165773" y="46366"/>
                      </a:lnTo>
                      <a:cubicBezTo>
                        <a:pt x="165138" y="45731"/>
                        <a:pt x="164503" y="45731"/>
                        <a:pt x="163233" y="45096"/>
                      </a:cubicBezTo>
                      <a:lnTo>
                        <a:pt x="157516" y="8892"/>
                      </a:lnTo>
                      <a:cubicBezTo>
                        <a:pt x="156881" y="5081"/>
                        <a:pt x="154341" y="2541"/>
                        <a:pt x="150530" y="1905"/>
                      </a:cubicBezTo>
                      <a:cubicBezTo>
                        <a:pt x="136557" y="-635"/>
                        <a:pt x="122583" y="-635"/>
                        <a:pt x="108610" y="1905"/>
                      </a:cubicBezTo>
                      <a:cubicBezTo>
                        <a:pt x="105434" y="2541"/>
                        <a:pt x="102259" y="5081"/>
                        <a:pt x="101624" y="8892"/>
                      </a:cubicBezTo>
                      <a:lnTo>
                        <a:pt x="95907" y="45096"/>
                      </a:lnTo>
                      <a:cubicBezTo>
                        <a:pt x="95272" y="45096"/>
                        <a:pt x="94637" y="45731"/>
                        <a:pt x="93367" y="46366"/>
                      </a:cubicBezTo>
                      <a:lnTo>
                        <a:pt x="63515" y="24771"/>
                      </a:lnTo>
                      <a:cubicBezTo>
                        <a:pt x="60339" y="22230"/>
                        <a:pt x="56528" y="22230"/>
                        <a:pt x="53352" y="24771"/>
                      </a:cubicBezTo>
                      <a:cubicBezTo>
                        <a:pt x="47636" y="28582"/>
                        <a:pt x="41920" y="33663"/>
                        <a:pt x="37474" y="38109"/>
                      </a:cubicBezTo>
                      <a:cubicBezTo>
                        <a:pt x="32393" y="43190"/>
                        <a:pt x="27946" y="48271"/>
                        <a:pt x="24136" y="53988"/>
                      </a:cubicBezTo>
                      <a:cubicBezTo>
                        <a:pt x="22230" y="57163"/>
                        <a:pt x="22230" y="60974"/>
                        <a:pt x="24136" y="64150"/>
                      </a:cubicBezTo>
                      <a:lnTo>
                        <a:pt x="45731" y="94002"/>
                      </a:lnTo>
                      <a:cubicBezTo>
                        <a:pt x="45731" y="94637"/>
                        <a:pt x="45096" y="95272"/>
                        <a:pt x="45096" y="96542"/>
                      </a:cubicBezTo>
                      <a:lnTo>
                        <a:pt x="8892" y="101624"/>
                      </a:lnTo>
                      <a:cubicBezTo>
                        <a:pt x="5081" y="102259"/>
                        <a:pt x="2541" y="104799"/>
                        <a:pt x="1905" y="108610"/>
                      </a:cubicBezTo>
                      <a:cubicBezTo>
                        <a:pt x="-635" y="122583"/>
                        <a:pt x="-635" y="136557"/>
                        <a:pt x="1905" y="150530"/>
                      </a:cubicBezTo>
                      <a:cubicBezTo>
                        <a:pt x="2541" y="153706"/>
                        <a:pt x="5081" y="156881"/>
                        <a:pt x="8892" y="157517"/>
                      </a:cubicBezTo>
                      <a:lnTo>
                        <a:pt x="45096" y="163233"/>
                      </a:lnTo>
                      <a:cubicBezTo>
                        <a:pt x="45096" y="163868"/>
                        <a:pt x="45731" y="164503"/>
                        <a:pt x="45731" y="165773"/>
                      </a:cubicBezTo>
                      <a:lnTo>
                        <a:pt x="24136" y="195625"/>
                      </a:lnTo>
                      <a:cubicBezTo>
                        <a:pt x="22230" y="198166"/>
                        <a:pt x="22230" y="202612"/>
                        <a:pt x="24136" y="205153"/>
                      </a:cubicBezTo>
                      <a:cubicBezTo>
                        <a:pt x="27946" y="210869"/>
                        <a:pt x="33028" y="215950"/>
                        <a:pt x="37474" y="221031"/>
                      </a:cubicBezTo>
                      <a:cubicBezTo>
                        <a:pt x="42555" y="226112"/>
                        <a:pt x="48271" y="230558"/>
                        <a:pt x="53352" y="234369"/>
                      </a:cubicBezTo>
                      <a:cubicBezTo>
                        <a:pt x="56528" y="236910"/>
                        <a:pt x="60339" y="236910"/>
                        <a:pt x="62880" y="234369"/>
                      </a:cubicBezTo>
                      <a:lnTo>
                        <a:pt x="92732" y="212774"/>
                      </a:lnTo>
                      <a:cubicBezTo>
                        <a:pt x="93367" y="212774"/>
                        <a:pt x="94002" y="213409"/>
                        <a:pt x="95272" y="214045"/>
                      </a:cubicBezTo>
                      <a:lnTo>
                        <a:pt x="100988" y="250248"/>
                      </a:lnTo>
                      <a:cubicBezTo>
                        <a:pt x="101624" y="253424"/>
                        <a:pt x="104164" y="256599"/>
                        <a:pt x="107975" y="257235"/>
                      </a:cubicBezTo>
                      <a:cubicBezTo>
                        <a:pt x="114962" y="258505"/>
                        <a:pt x="121948" y="258505"/>
                        <a:pt x="128935" y="258505"/>
                      </a:cubicBezTo>
                      <a:cubicBezTo>
                        <a:pt x="135921" y="258505"/>
                        <a:pt x="142908" y="257870"/>
                        <a:pt x="149895" y="257235"/>
                      </a:cubicBezTo>
                      <a:cubicBezTo>
                        <a:pt x="153706" y="256599"/>
                        <a:pt x="156246" y="254059"/>
                        <a:pt x="156881" y="250248"/>
                      </a:cubicBezTo>
                      <a:lnTo>
                        <a:pt x="162598" y="214045"/>
                      </a:lnTo>
                      <a:cubicBezTo>
                        <a:pt x="163233" y="214045"/>
                        <a:pt x="163868" y="213409"/>
                        <a:pt x="165138" y="212774"/>
                      </a:cubicBezTo>
                      <a:lnTo>
                        <a:pt x="194990" y="234369"/>
                      </a:lnTo>
                      <a:cubicBezTo>
                        <a:pt x="197531" y="236910"/>
                        <a:pt x="201977" y="236910"/>
                        <a:pt x="204517" y="234369"/>
                      </a:cubicBezTo>
                      <a:cubicBezTo>
                        <a:pt x="210234" y="230558"/>
                        <a:pt x="215950" y="225477"/>
                        <a:pt x="220396" y="221031"/>
                      </a:cubicBezTo>
                      <a:cubicBezTo>
                        <a:pt x="225477" y="216585"/>
                        <a:pt x="229923" y="210869"/>
                        <a:pt x="233734" y="205153"/>
                      </a:cubicBezTo>
                      <a:cubicBezTo>
                        <a:pt x="235640" y="202612"/>
                        <a:pt x="235640" y="198166"/>
                        <a:pt x="233734" y="195625"/>
                      </a:cubicBezTo>
                      <a:lnTo>
                        <a:pt x="212139" y="165773"/>
                      </a:lnTo>
                      <a:cubicBezTo>
                        <a:pt x="212139" y="165138"/>
                        <a:pt x="212774" y="164503"/>
                        <a:pt x="212774" y="163233"/>
                      </a:cubicBezTo>
                      <a:lnTo>
                        <a:pt x="248978" y="157517"/>
                      </a:lnTo>
                      <a:cubicBezTo>
                        <a:pt x="252788" y="156881"/>
                        <a:pt x="255329" y="154341"/>
                        <a:pt x="255964" y="150530"/>
                      </a:cubicBezTo>
                      <a:cubicBezTo>
                        <a:pt x="258505" y="136557"/>
                        <a:pt x="258505" y="122583"/>
                        <a:pt x="255964" y="108610"/>
                      </a:cubicBezTo>
                      <a:cubicBezTo>
                        <a:pt x="255329" y="105434"/>
                        <a:pt x="252788" y="102259"/>
                        <a:pt x="248978" y="101624"/>
                      </a:cubicBezTo>
                      <a:lnTo>
                        <a:pt x="213409" y="96542"/>
                      </a:lnTo>
                      <a:close/>
                      <a:moveTo>
                        <a:pt x="241356" y="142273"/>
                      </a:moveTo>
                      <a:lnTo>
                        <a:pt x="206423" y="147989"/>
                      </a:lnTo>
                      <a:cubicBezTo>
                        <a:pt x="203247" y="148624"/>
                        <a:pt x="200707" y="150530"/>
                        <a:pt x="200071" y="153706"/>
                      </a:cubicBezTo>
                      <a:cubicBezTo>
                        <a:pt x="198801" y="157517"/>
                        <a:pt x="197531" y="160057"/>
                        <a:pt x="196260" y="163233"/>
                      </a:cubicBezTo>
                      <a:cubicBezTo>
                        <a:pt x="194990" y="165773"/>
                        <a:pt x="194990" y="169584"/>
                        <a:pt x="196896" y="172125"/>
                      </a:cubicBezTo>
                      <a:lnTo>
                        <a:pt x="217855" y="200707"/>
                      </a:lnTo>
                      <a:cubicBezTo>
                        <a:pt x="215315" y="203882"/>
                        <a:pt x="212774" y="207058"/>
                        <a:pt x="209599" y="210234"/>
                      </a:cubicBezTo>
                      <a:cubicBezTo>
                        <a:pt x="206423" y="212774"/>
                        <a:pt x="203882" y="215950"/>
                        <a:pt x="200071" y="218491"/>
                      </a:cubicBezTo>
                      <a:lnTo>
                        <a:pt x="171490" y="197531"/>
                      </a:lnTo>
                      <a:cubicBezTo>
                        <a:pt x="168949" y="195625"/>
                        <a:pt x="165773" y="194990"/>
                        <a:pt x="162598" y="196896"/>
                      </a:cubicBezTo>
                      <a:cubicBezTo>
                        <a:pt x="160057" y="198166"/>
                        <a:pt x="156246" y="199436"/>
                        <a:pt x="153071" y="200707"/>
                      </a:cubicBezTo>
                      <a:cubicBezTo>
                        <a:pt x="149895" y="201342"/>
                        <a:pt x="147989" y="203882"/>
                        <a:pt x="147354" y="207058"/>
                      </a:cubicBezTo>
                      <a:lnTo>
                        <a:pt x="141638" y="241991"/>
                      </a:lnTo>
                      <a:cubicBezTo>
                        <a:pt x="133381" y="243261"/>
                        <a:pt x="125124" y="243261"/>
                        <a:pt x="116867" y="241991"/>
                      </a:cubicBezTo>
                      <a:lnTo>
                        <a:pt x="111151" y="207058"/>
                      </a:lnTo>
                      <a:cubicBezTo>
                        <a:pt x="110516" y="203882"/>
                        <a:pt x="108610" y="201342"/>
                        <a:pt x="105434" y="200707"/>
                      </a:cubicBezTo>
                      <a:cubicBezTo>
                        <a:pt x="102259" y="199436"/>
                        <a:pt x="99083" y="198166"/>
                        <a:pt x="95907" y="196896"/>
                      </a:cubicBezTo>
                      <a:cubicBezTo>
                        <a:pt x="93367" y="195625"/>
                        <a:pt x="89556" y="195625"/>
                        <a:pt x="87015" y="197531"/>
                      </a:cubicBezTo>
                      <a:lnTo>
                        <a:pt x="58433" y="218491"/>
                      </a:lnTo>
                      <a:cubicBezTo>
                        <a:pt x="55258" y="215950"/>
                        <a:pt x="52082" y="213409"/>
                        <a:pt x="49541" y="210234"/>
                      </a:cubicBezTo>
                      <a:cubicBezTo>
                        <a:pt x="46366" y="207058"/>
                        <a:pt x="43825" y="203882"/>
                        <a:pt x="41285" y="200707"/>
                      </a:cubicBezTo>
                      <a:lnTo>
                        <a:pt x="62244" y="172125"/>
                      </a:lnTo>
                      <a:cubicBezTo>
                        <a:pt x="64150" y="169584"/>
                        <a:pt x="64150" y="166409"/>
                        <a:pt x="62880" y="163233"/>
                      </a:cubicBezTo>
                      <a:cubicBezTo>
                        <a:pt x="60974" y="160057"/>
                        <a:pt x="59704" y="156881"/>
                        <a:pt x="59069" y="153706"/>
                      </a:cubicBezTo>
                      <a:cubicBezTo>
                        <a:pt x="57798" y="150530"/>
                        <a:pt x="55893" y="148624"/>
                        <a:pt x="52082" y="147989"/>
                      </a:cubicBezTo>
                      <a:lnTo>
                        <a:pt x="17149" y="142273"/>
                      </a:lnTo>
                      <a:cubicBezTo>
                        <a:pt x="16514" y="134016"/>
                        <a:pt x="16514" y="125759"/>
                        <a:pt x="17149" y="117502"/>
                      </a:cubicBezTo>
                      <a:lnTo>
                        <a:pt x="52082" y="111786"/>
                      </a:lnTo>
                      <a:cubicBezTo>
                        <a:pt x="55258" y="111151"/>
                        <a:pt x="57798" y="109245"/>
                        <a:pt x="59069" y="106070"/>
                      </a:cubicBezTo>
                      <a:cubicBezTo>
                        <a:pt x="60339" y="102894"/>
                        <a:pt x="61609" y="99718"/>
                        <a:pt x="62880" y="96542"/>
                      </a:cubicBezTo>
                      <a:cubicBezTo>
                        <a:pt x="64150" y="93367"/>
                        <a:pt x="64150" y="90191"/>
                        <a:pt x="62244" y="87650"/>
                      </a:cubicBezTo>
                      <a:lnTo>
                        <a:pt x="41285" y="59069"/>
                      </a:lnTo>
                      <a:cubicBezTo>
                        <a:pt x="43825" y="55893"/>
                        <a:pt x="46366" y="52717"/>
                        <a:pt x="49541" y="50177"/>
                      </a:cubicBezTo>
                      <a:cubicBezTo>
                        <a:pt x="52082" y="47001"/>
                        <a:pt x="55258" y="44460"/>
                        <a:pt x="58433" y="41920"/>
                      </a:cubicBezTo>
                      <a:lnTo>
                        <a:pt x="87015" y="62880"/>
                      </a:lnTo>
                      <a:cubicBezTo>
                        <a:pt x="89556" y="64785"/>
                        <a:pt x="92732" y="64785"/>
                        <a:pt x="95907" y="63515"/>
                      </a:cubicBezTo>
                      <a:cubicBezTo>
                        <a:pt x="99083" y="62244"/>
                        <a:pt x="102259" y="60974"/>
                        <a:pt x="105434" y="59704"/>
                      </a:cubicBezTo>
                      <a:cubicBezTo>
                        <a:pt x="108610" y="58434"/>
                        <a:pt x="110516" y="56528"/>
                        <a:pt x="111151" y="52717"/>
                      </a:cubicBezTo>
                      <a:lnTo>
                        <a:pt x="116867" y="17784"/>
                      </a:lnTo>
                      <a:cubicBezTo>
                        <a:pt x="125124" y="16514"/>
                        <a:pt x="133381" y="16514"/>
                        <a:pt x="141638" y="17784"/>
                      </a:cubicBezTo>
                      <a:lnTo>
                        <a:pt x="147354" y="52717"/>
                      </a:lnTo>
                      <a:cubicBezTo>
                        <a:pt x="147989" y="55893"/>
                        <a:pt x="149895" y="58434"/>
                        <a:pt x="153071" y="59704"/>
                      </a:cubicBezTo>
                      <a:cubicBezTo>
                        <a:pt x="156246" y="60974"/>
                        <a:pt x="160057" y="62244"/>
                        <a:pt x="162598" y="63515"/>
                      </a:cubicBezTo>
                      <a:cubicBezTo>
                        <a:pt x="165138" y="64785"/>
                        <a:pt x="168949" y="64785"/>
                        <a:pt x="171490" y="62880"/>
                      </a:cubicBezTo>
                      <a:lnTo>
                        <a:pt x="200071" y="41920"/>
                      </a:lnTo>
                      <a:cubicBezTo>
                        <a:pt x="203247" y="44460"/>
                        <a:pt x="206423" y="47636"/>
                        <a:pt x="209599" y="50177"/>
                      </a:cubicBezTo>
                      <a:cubicBezTo>
                        <a:pt x="212139" y="53352"/>
                        <a:pt x="215315" y="55893"/>
                        <a:pt x="217855" y="59069"/>
                      </a:cubicBezTo>
                      <a:lnTo>
                        <a:pt x="196896" y="87650"/>
                      </a:lnTo>
                      <a:cubicBezTo>
                        <a:pt x="194990" y="90191"/>
                        <a:pt x="194355" y="93367"/>
                        <a:pt x="196260" y="96542"/>
                      </a:cubicBezTo>
                      <a:cubicBezTo>
                        <a:pt x="197531" y="99083"/>
                        <a:pt x="198801" y="102259"/>
                        <a:pt x="200071" y="106070"/>
                      </a:cubicBezTo>
                      <a:cubicBezTo>
                        <a:pt x="200707" y="109245"/>
                        <a:pt x="203247" y="111151"/>
                        <a:pt x="206423" y="111786"/>
                      </a:cubicBezTo>
                      <a:lnTo>
                        <a:pt x="241356" y="117502"/>
                      </a:lnTo>
                      <a:cubicBezTo>
                        <a:pt x="241991" y="125759"/>
                        <a:pt x="241991" y="134016"/>
                        <a:pt x="241356" y="142273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  <p:sp>
              <p:nvSpPr>
                <p:cNvPr id="135" name="Google Shape;135;p7"/>
                <p:cNvSpPr/>
                <p:nvPr/>
              </p:nvSpPr>
              <p:spPr>
                <a:xfrm>
                  <a:off x="2545210" y="1068476"/>
                  <a:ext cx="91461" cy="91937"/>
                </a:xfrm>
                <a:custGeom>
                  <a:rect b="b" l="l" r="r" t="t"/>
                  <a:pathLst>
                    <a:path extrusionOk="0" h="91937" w="91461">
                      <a:moveTo>
                        <a:pt x="13338" y="13814"/>
                      </a:moveTo>
                      <a:cubicBezTo>
                        <a:pt x="4446" y="22707"/>
                        <a:pt x="0" y="34139"/>
                        <a:pt x="0" y="46207"/>
                      </a:cubicBezTo>
                      <a:cubicBezTo>
                        <a:pt x="0" y="58275"/>
                        <a:pt x="5081" y="69707"/>
                        <a:pt x="13338" y="78599"/>
                      </a:cubicBezTo>
                      <a:cubicBezTo>
                        <a:pt x="22230" y="87492"/>
                        <a:pt x="33663" y="91938"/>
                        <a:pt x="45730" y="91938"/>
                      </a:cubicBezTo>
                      <a:lnTo>
                        <a:pt x="45730" y="91938"/>
                      </a:lnTo>
                      <a:cubicBezTo>
                        <a:pt x="57798" y="91938"/>
                        <a:pt x="69231" y="87492"/>
                        <a:pt x="78123" y="78599"/>
                      </a:cubicBezTo>
                      <a:cubicBezTo>
                        <a:pt x="87015" y="70343"/>
                        <a:pt x="91461" y="58910"/>
                        <a:pt x="91461" y="46207"/>
                      </a:cubicBezTo>
                      <a:cubicBezTo>
                        <a:pt x="91461" y="34139"/>
                        <a:pt x="87015" y="22707"/>
                        <a:pt x="78123" y="13814"/>
                      </a:cubicBezTo>
                      <a:cubicBezTo>
                        <a:pt x="60339" y="-4605"/>
                        <a:pt x="31757" y="-4605"/>
                        <a:pt x="13338" y="13814"/>
                      </a:cubicBezTo>
                      <a:close/>
                      <a:moveTo>
                        <a:pt x="66690" y="66532"/>
                      </a:moveTo>
                      <a:cubicBezTo>
                        <a:pt x="60974" y="72248"/>
                        <a:pt x="53987" y="75424"/>
                        <a:pt x="46366" y="75424"/>
                      </a:cubicBezTo>
                      <a:lnTo>
                        <a:pt x="46366" y="75424"/>
                      </a:lnTo>
                      <a:cubicBezTo>
                        <a:pt x="38744" y="75424"/>
                        <a:pt x="31122" y="72248"/>
                        <a:pt x="25406" y="66532"/>
                      </a:cubicBezTo>
                      <a:cubicBezTo>
                        <a:pt x="19689" y="60815"/>
                        <a:pt x="17149" y="53829"/>
                        <a:pt x="17149" y="45572"/>
                      </a:cubicBezTo>
                      <a:cubicBezTo>
                        <a:pt x="17149" y="37950"/>
                        <a:pt x="20325" y="30328"/>
                        <a:pt x="25406" y="25247"/>
                      </a:cubicBezTo>
                      <a:cubicBezTo>
                        <a:pt x="31122" y="19531"/>
                        <a:pt x="38744" y="16355"/>
                        <a:pt x="46366" y="16355"/>
                      </a:cubicBezTo>
                      <a:cubicBezTo>
                        <a:pt x="53987" y="16355"/>
                        <a:pt x="61609" y="18896"/>
                        <a:pt x="66690" y="25247"/>
                      </a:cubicBezTo>
                      <a:cubicBezTo>
                        <a:pt x="72407" y="30963"/>
                        <a:pt x="74947" y="37950"/>
                        <a:pt x="74947" y="45572"/>
                      </a:cubicBezTo>
                      <a:cubicBezTo>
                        <a:pt x="74947" y="53829"/>
                        <a:pt x="72407" y="60815"/>
                        <a:pt x="66690" y="66532"/>
                      </a:cubicBezTo>
                      <a:close/>
                    </a:path>
                  </a:pathLst>
                </a:custGeom>
                <a:solidFill>
                  <a:srgbClr val="283272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799"/>
                    <a:buFont typeface="Calibri"/>
                    <a:buNone/>
                  </a:pPr>
                  <a:r>
                    <a:t/>
                  </a:r>
                  <a:endParaRPr b="0" i="0" sz="1799" u="none" cap="none" strike="noStrike">
                    <a:solidFill>
                      <a:srgbClr val="000000"/>
                    </a:solidFill>
                    <a:latin typeface="Nunito Sans"/>
                    <a:ea typeface="Nunito Sans"/>
                    <a:cs typeface="Nunito Sans"/>
                    <a:sym typeface="Nunito Sans"/>
                  </a:endParaRPr>
                </a:p>
              </p:txBody>
            </p:sp>
          </p:grpSp>
          <p:sp>
            <p:nvSpPr>
              <p:cNvPr id="136" name="Google Shape;136;p7"/>
              <p:cNvSpPr txBox="1"/>
              <p:nvPr/>
            </p:nvSpPr>
            <p:spPr>
              <a:xfrm>
                <a:off x="1554480" y="3520440"/>
                <a:ext cx="184800" cy="369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Nunito Sans"/>
                  <a:ea typeface="Nunito Sans"/>
                  <a:cs typeface="Nunito Sans"/>
                  <a:sym typeface="Nunito Sans"/>
                </a:endParaRPr>
              </a:p>
            </p:txBody>
          </p:sp>
        </p:grpSp>
      </p:grpSp>
      <p:sp>
        <p:nvSpPr>
          <p:cNvPr id="137" name="Google Shape;137;p7"/>
          <p:cNvSpPr txBox="1"/>
          <p:nvPr>
            <p:ph idx="1" type="subTitle"/>
          </p:nvPr>
        </p:nvSpPr>
        <p:spPr>
          <a:xfrm>
            <a:off x="475200" y="2826000"/>
            <a:ext cx="1314000" cy="2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38" name="Google Shape;138;p7"/>
          <p:cNvSpPr txBox="1"/>
          <p:nvPr>
            <p:ph idx="3" type="subTitle"/>
          </p:nvPr>
        </p:nvSpPr>
        <p:spPr>
          <a:xfrm>
            <a:off x="475200" y="3819600"/>
            <a:ext cx="1314000" cy="2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grpSp>
        <p:nvGrpSpPr>
          <p:cNvPr id="139" name="Google Shape;139;p7"/>
          <p:cNvGrpSpPr/>
          <p:nvPr/>
        </p:nvGrpSpPr>
        <p:grpSpPr>
          <a:xfrm>
            <a:off x="502216" y="3353780"/>
            <a:ext cx="8243029" cy="0"/>
            <a:chOff x="628267" y="4785337"/>
            <a:chExt cx="10932399" cy="0"/>
          </a:xfrm>
        </p:grpSpPr>
        <p:cxnSp>
          <p:nvCxnSpPr>
            <p:cNvPr id="140" name="Google Shape;140;p7"/>
            <p:cNvCxnSpPr/>
            <p:nvPr/>
          </p:nvCxnSpPr>
          <p:spPr>
            <a:xfrm>
              <a:off x="628267" y="4785337"/>
              <a:ext cx="1742100" cy="0"/>
            </a:xfrm>
            <a:prstGeom prst="straightConnector1">
              <a:avLst/>
            </a:prstGeom>
            <a:noFill/>
            <a:ln cap="rnd" cmpd="sng" w="44450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1" name="Google Shape;141;p7"/>
            <p:cNvCxnSpPr/>
            <p:nvPr/>
          </p:nvCxnSpPr>
          <p:spPr>
            <a:xfrm>
              <a:off x="2370466" y="4785337"/>
              <a:ext cx="9190200" cy="0"/>
            </a:xfrm>
            <a:prstGeom prst="straightConnector1">
              <a:avLst/>
            </a:prstGeom>
            <a:noFill/>
            <a:ln cap="rnd" cmpd="sng" w="4445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42" name="Google Shape;142;p7"/>
          <p:cNvGrpSpPr/>
          <p:nvPr/>
        </p:nvGrpSpPr>
        <p:grpSpPr>
          <a:xfrm>
            <a:off x="502216" y="2522013"/>
            <a:ext cx="8243029" cy="0"/>
            <a:chOff x="635762" y="3221713"/>
            <a:chExt cx="10932399" cy="0"/>
          </a:xfrm>
        </p:grpSpPr>
        <p:cxnSp>
          <p:nvCxnSpPr>
            <p:cNvPr id="143" name="Google Shape;143;p7"/>
            <p:cNvCxnSpPr/>
            <p:nvPr/>
          </p:nvCxnSpPr>
          <p:spPr>
            <a:xfrm>
              <a:off x="635762" y="3221713"/>
              <a:ext cx="1742100" cy="0"/>
            </a:xfrm>
            <a:prstGeom prst="straightConnector1">
              <a:avLst/>
            </a:prstGeom>
            <a:noFill/>
            <a:ln cap="rnd" cmpd="sng" w="44450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4" name="Google Shape;144;p7"/>
            <p:cNvCxnSpPr/>
            <p:nvPr/>
          </p:nvCxnSpPr>
          <p:spPr>
            <a:xfrm>
              <a:off x="2377961" y="3221713"/>
              <a:ext cx="9190200" cy="0"/>
            </a:xfrm>
            <a:prstGeom prst="straightConnector1">
              <a:avLst/>
            </a:prstGeom>
            <a:noFill/>
            <a:ln cap="rnd" cmpd="sng" w="44450">
              <a:solidFill>
                <a:srgbClr val="FFC00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45" name="Google Shape;145;p7"/>
          <p:cNvCxnSpPr/>
          <p:nvPr/>
        </p:nvCxnSpPr>
        <p:spPr>
          <a:xfrm>
            <a:off x="1815771" y="1202187"/>
            <a:ext cx="6929100" cy="0"/>
          </a:xfrm>
          <a:prstGeom prst="straightConnector1">
            <a:avLst/>
          </a:prstGeom>
          <a:noFill/>
          <a:ln cap="rnd" cmpd="sng" w="4445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6" name="Google Shape;146;p7"/>
          <p:cNvSpPr txBox="1"/>
          <p:nvPr>
            <p:ph idx="4" type="body"/>
          </p:nvPr>
        </p:nvSpPr>
        <p:spPr>
          <a:xfrm>
            <a:off x="4061250" y="3575925"/>
            <a:ext cx="1683600" cy="23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147" name="Google Shape;147;p7"/>
          <p:cNvSpPr txBox="1"/>
          <p:nvPr>
            <p:ph idx="5" type="body"/>
          </p:nvPr>
        </p:nvSpPr>
        <p:spPr>
          <a:xfrm>
            <a:off x="6244175" y="3575900"/>
            <a:ext cx="1683600" cy="23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148" name="Google Shape;148;p7"/>
          <p:cNvSpPr txBox="1"/>
          <p:nvPr>
            <p:ph idx="6" type="body"/>
          </p:nvPr>
        </p:nvSpPr>
        <p:spPr>
          <a:xfrm>
            <a:off x="6244175" y="2585300"/>
            <a:ext cx="1683600" cy="23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149" name="Google Shape;149;p7"/>
          <p:cNvSpPr txBox="1"/>
          <p:nvPr>
            <p:ph idx="7" type="subTitle"/>
          </p:nvPr>
        </p:nvSpPr>
        <p:spPr>
          <a:xfrm>
            <a:off x="1821025" y="939600"/>
            <a:ext cx="3810000" cy="1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50" name="Google Shape;150;p7"/>
          <p:cNvSpPr txBox="1"/>
          <p:nvPr>
            <p:ph idx="8" type="subTitle"/>
          </p:nvPr>
        </p:nvSpPr>
        <p:spPr>
          <a:xfrm>
            <a:off x="6003650" y="939600"/>
            <a:ext cx="2741700" cy="19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51" name="Google Shape;151;p7"/>
          <p:cNvSpPr txBox="1"/>
          <p:nvPr>
            <p:ph idx="9" type="body"/>
          </p:nvPr>
        </p:nvSpPr>
        <p:spPr>
          <a:xfrm>
            <a:off x="2080050" y="3575925"/>
            <a:ext cx="1683600" cy="23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152" name="Google Shape;152;p7"/>
          <p:cNvSpPr txBox="1"/>
          <p:nvPr>
            <p:ph idx="13" type="body"/>
          </p:nvPr>
        </p:nvSpPr>
        <p:spPr>
          <a:xfrm>
            <a:off x="2080050" y="2585325"/>
            <a:ext cx="1683600" cy="23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153" name="Google Shape;153;p7"/>
          <p:cNvSpPr txBox="1"/>
          <p:nvPr>
            <p:ph idx="14" type="subTitle"/>
          </p:nvPr>
        </p:nvSpPr>
        <p:spPr>
          <a:xfrm>
            <a:off x="1839600" y="2595600"/>
            <a:ext cx="252000" cy="252000"/>
          </a:xfrm>
          <a:prstGeom prst="rect">
            <a:avLst/>
          </a:prstGeom>
          <a:solidFill>
            <a:srgbClr val="F5B21A"/>
          </a:solidFill>
        </p:spPr>
        <p:txBody>
          <a:bodyPr anchorCtr="0" anchor="ctr" bIns="18000" lIns="18000" spcFirstLastPara="1" rIns="18000" wrap="square" tIns="1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54" name="Google Shape;154;p7"/>
          <p:cNvSpPr txBox="1"/>
          <p:nvPr>
            <p:ph idx="15" type="subTitle"/>
          </p:nvPr>
        </p:nvSpPr>
        <p:spPr>
          <a:xfrm>
            <a:off x="6004800" y="2595600"/>
            <a:ext cx="244800" cy="230400"/>
          </a:xfrm>
          <a:prstGeom prst="rect">
            <a:avLst/>
          </a:prstGeom>
          <a:solidFill>
            <a:srgbClr val="F5B21A"/>
          </a:solidFill>
        </p:spPr>
        <p:txBody>
          <a:bodyPr anchorCtr="0" anchor="ctr" bIns="18000" lIns="18000" spcFirstLastPara="1" rIns="18000" wrap="square" tIns="1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55" name="Google Shape;155;p7"/>
          <p:cNvSpPr txBox="1"/>
          <p:nvPr>
            <p:ph idx="16" type="subTitle"/>
          </p:nvPr>
        </p:nvSpPr>
        <p:spPr>
          <a:xfrm>
            <a:off x="1839600" y="3585600"/>
            <a:ext cx="252000" cy="252000"/>
          </a:xfrm>
          <a:prstGeom prst="rect">
            <a:avLst/>
          </a:prstGeom>
          <a:solidFill>
            <a:srgbClr val="0070C0"/>
          </a:solidFill>
        </p:spPr>
        <p:txBody>
          <a:bodyPr anchorCtr="0" anchor="ctr" bIns="18000" lIns="18000" spcFirstLastPara="1" rIns="18000" wrap="square" tIns="1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56" name="Google Shape;156;p7"/>
          <p:cNvSpPr txBox="1"/>
          <p:nvPr>
            <p:ph idx="17" type="subTitle"/>
          </p:nvPr>
        </p:nvSpPr>
        <p:spPr>
          <a:xfrm>
            <a:off x="3819600" y="3585600"/>
            <a:ext cx="252000" cy="252000"/>
          </a:xfrm>
          <a:prstGeom prst="rect">
            <a:avLst/>
          </a:prstGeom>
          <a:solidFill>
            <a:srgbClr val="0070C0"/>
          </a:solidFill>
        </p:spPr>
        <p:txBody>
          <a:bodyPr anchorCtr="0" anchor="ctr" bIns="18000" lIns="18000" spcFirstLastPara="1" rIns="18000" wrap="square" tIns="1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57" name="Google Shape;157;p7"/>
          <p:cNvSpPr txBox="1"/>
          <p:nvPr>
            <p:ph idx="18" type="subTitle"/>
          </p:nvPr>
        </p:nvSpPr>
        <p:spPr>
          <a:xfrm>
            <a:off x="637200" y="4784400"/>
            <a:ext cx="1216800" cy="1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Nunito Sans Light"/>
              <a:buNone/>
              <a:defRPr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58" name="Google Shape;158;p7"/>
          <p:cNvSpPr txBox="1"/>
          <p:nvPr>
            <p:ph idx="19" type="subTitle"/>
          </p:nvPr>
        </p:nvSpPr>
        <p:spPr>
          <a:xfrm>
            <a:off x="2354400" y="4784400"/>
            <a:ext cx="1216800" cy="1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Font typeface="Nunito Sans Light"/>
              <a:buNone/>
              <a:defRPr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59" name="Google Shape;159;p7"/>
          <p:cNvSpPr txBox="1"/>
          <p:nvPr>
            <p:ph idx="20" type="subTitle"/>
          </p:nvPr>
        </p:nvSpPr>
        <p:spPr>
          <a:xfrm>
            <a:off x="4140000" y="4784400"/>
            <a:ext cx="1216800" cy="1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Font typeface="Nunito Sans Light"/>
              <a:buNone/>
              <a:defRPr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60" name="Google Shape;160;p7"/>
          <p:cNvSpPr txBox="1"/>
          <p:nvPr>
            <p:ph idx="21" type="subTitle"/>
          </p:nvPr>
        </p:nvSpPr>
        <p:spPr>
          <a:xfrm>
            <a:off x="6073200" y="4784400"/>
            <a:ext cx="1216800" cy="13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"/>
              <a:buFont typeface="Nunito Sans Light"/>
              <a:buNone/>
              <a:defRPr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61" name="Google Shape;161;p7"/>
          <p:cNvSpPr txBox="1"/>
          <p:nvPr>
            <p:ph idx="22" type="subTitle"/>
          </p:nvPr>
        </p:nvSpPr>
        <p:spPr>
          <a:xfrm>
            <a:off x="1900800" y="4467600"/>
            <a:ext cx="3949200" cy="29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62" name="Google Shape;162;p7"/>
          <p:cNvSpPr txBox="1"/>
          <p:nvPr>
            <p:ph idx="23" type="subTitle"/>
          </p:nvPr>
        </p:nvSpPr>
        <p:spPr>
          <a:xfrm>
            <a:off x="6051600" y="4467600"/>
            <a:ext cx="2772000" cy="29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b="1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grpSp>
        <p:nvGrpSpPr>
          <p:cNvPr id="163" name="Google Shape;163;p7"/>
          <p:cNvGrpSpPr/>
          <p:nvPr/>
        </p:nvGrpSpPr>
        <p:grpSpPr>
          <a:xfrm>
            <a:off x="433454" y="1451279"/>
            <a:ext cx="1430941" cy="553019"/>
            <a:chOff x="537070" y="2011446"/>
            <a:chExt cx="1897800" cy="777695"/>
          </a:xfrm>
        </p:grpSpPr>
        <p:sp>
          <p:nvSpPr>
            <p:cNvPr id="164" name="Google Shape;164;p7"/>
            <p:cNvSpPr txBox="1"/>
            <p:nvPr/>
          </p:nvSpPr>
          <p:spPr>
            <a:xfrm>
              <a:off x="537070" y="2542841"/>
              <a:ext cx="1897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Nunito Sans"/>
                <a:buNone/>
              </a:pPr>
              <a:r>
                <a:t/>
              </a:r>
              <a:endParaRPr/>
            </a:p>
          </p:txBody>
        </p:sp>
        <p:pic>
          <p:nvPicPr>
            <p:cNvPr id="165" name="Google Shape;165;p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1253198" y="2011446"/>
              <a:ext cx="432000" cy="432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6" name="Google Shape;166;p7"/>
          <p:cNvSpPr txBox="1"/>
          <p:nvPr>
            <p:ph idx="24" type="subTitle"/>
          </p:nvPr>
        </p:nvSpPr>
        <p:spPr>
          <a:xfrm>
            <a:off x="475200" y="1760400"/>
            <a:ext cx="1314000" cy="2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67" name="Google Shape;167;p7"/>
          <p:cNvSpPr txBox="1"/>
          <p:nvPr>
            <p:ph idx="25" type="subTitle"/>
          </p:nvPr>
        </p:nvSpPr>
        <p:spPr>
          <a:xfrm>
            <a:off x="1839600" y="1245600"/>
            <a:ext cx="252000" cy="252000"/>
          </a:xfrm>
          <a:prstGeom prst="rect">
            <a:avLst/>
          </a:prstGeom>
          <a:solidFill>
            <a:srgbClr val="F5B21A"/>
          </a:solidFill>
        </p:spPr>
        <p:txBody>
          <a:bodyPr anchorCtr="0" anchor="ctr" bIns="18000" lIns="18000" spcFirstLastPara="1" rIns="18000" wrap="square" tIns="1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68" name="Google Shape;168;p7"/>
          <p:cNvSpPr txBox="1"/>
          <p:nvPr>
            <p:ph idx="26" type="subTitle"/>
          </p:nvPr>
        </p:nvSpPr>
        <p:spPr>
          <a:xfrm>
            <a:off x="3819600" y="1245600"/>
            <a:ext cx="252000" cy="252000"/>
          </a:xfrm>
          <a:prstGeom prst="rect">
            <a:avLst/>
          </a:prstGeom>
          <a:solidFill>
            <a:srgbClr val="F5B21A"/>
          </a:solidFill>
        </p:spPr>
        <p:txBody>
          <a:bodyPr anchorCtr="0" anchor="ctr" bIns="18000" lIns="18000" spcFirstLastPara="1" rIns="18000" wrap="square" tIns="1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69" name="Google Shape;169;p7"/>
          <p:cNvSpPr txBox="1"/>
          <p:nvPr>
            <p:ph idx="27" type="subTitle"/>
          </p:nvPr>
        </p:nvSpPr>
        <p:spPr>
          <a:xfrm>
            <a:off x="1839600" y="1522800"/>
            <a:ext cx="252000" cy="252000"/>
          </a:xfrm>
          <a:prstGeom prst="rect">
            <a:avLst/>
          </a:prstGeom>
          <a:solidFill>
            <a:srgbClr val="BFBFBF"/>
          </a:solidFill>
        </p:spPr>
        <p:txBody>
          <a:bodyPr anchorCtr="0" anchor="ctr" bIns="18000" lIns="18000" spcFirstLastPara="1" rIns="18000" wrap="square" tIns="1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70" name="Google Shape;170;p7"/>
          <p:cNvSpPr txBox="1"/>
          <p:nvPr>
            <p:ph idx="28" type="subTitle"/>
          </p:nvPr>
        </p:nvSpPr>
        <p:spPr>
          <a:xfrm>
            <a:off x="6004800" y="1245600"/>
            <a:ext cx="252000" cy="252000"/>
          </a:xfrm>
          <a:prstGeom prst="rect">
            <a:avLst/>
          </a:prstGeom>
          <a:solidFill>
            <a:srgbClr val="00AF87"/>
          </a:solidFill>
        </p:spPr>
        <p:txBody>
          <a:bodyPr anchorCtr="0" anchor="ctr" bIns="18000" lIns="18000" spcFirstLastPara="1" rIns="18000" wrap="square" tIns="1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171" name="Google Shape;171;p7"/>
          <p:cNvSpPr txBox="1"/>
          <p:nvPr>
            <p:ph idx="29" type="body"/>
          </p:nvPr>
        </p:nvSpPr>
        <p:spPr>
          <a:xfrm>
            <a:off x="6244175" y="1238038"/>
            <a:ext cx="1683600" cy="23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172" name="Google Shape;172;p7"/>
          <p:cNvSpPr txBox="1"/>
          <p:nvPr>
            <p:ph idx="30" type="body"/>
          </p:nvPr>
        </p:nvSpPr>
        <p:spPr>
          <a:xfrm>
            <a:off x="2080050" y="1513376"/>
            <a:ext cx="1683600" cy="23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173" name="Google Shape;173;p7"/>
          <p:cNvSpPr txBox="1"/>
          <p:nvPr>
            <p:ph idx="31" type="body"/>
          </p:nvPr>
        </p:nvSpPr>
        <p:spPr>
          <a:xfrm>
            <a:off x="2080050" y="1238063"/>
            <a:ext cx="1683600" cy="23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174" name="Google Shape;174;p7"/>
          <p:cNvSpPr txBox="1"/>
          <p:nvPr>
            <p:ph idx="32" type="body"/>
          </p:nvPr>
        </p:nvSpPr>
        <p:spPr>
          <a:xfrm>
            <a:off x="4060800" y="1238063"/>
            <a:ext cx="1683600" cy="23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☐"/>
              <a:defRPr sz="800"/>
            </a:lvl9pPr>
          </a:lstStyle>
          <a:p/>
        </p:txBody>
      </p:sp>
      <p:sp>
        <p:nvSpPr>
          <p:cNvPr id="175" name="Google Shape;175;p7"/>
          <p:cNvSpPr txBox="1"/>
          <p:nvPr>
            <p:ph idx="33" type="subTitle"/>
          </p:nvPr>
        </p:nvSpPr>
        <p:spPr>
          <a:xfrm>
            <a:off x="6004800" y="3585600"/>
            <a:ext cx="252000" cy="252000"/>
          </a:xfrm>
          <a:prstGeom prst="rect">
            <a:avLst/>
          </a:prstGeom>
          <a:solidFill>
            <a:srgbClr val="F5B21A"/>
          </a:solidFill>
        </p:spPr>
        <p:txBody>
          <a:bodyPr anchorCtr="0" anchor="ctr" bIns="18000" lIns="18000" spcFirstLastPara="1" rIns="18000" wrap="square" tIns="1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1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8" name="Google Shape;178;p8"/>
          <p:cNvSpPr txBox="1"/>
          <p:nvPr>
            <p:ph idx="1" type="body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Char char="■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Char char="☐"/>
              <a:defRPr/>
            </a:lvl9pPr>
          </a:lstStyle>
          <a:p/>
        </p:txBody>
      </p:sp>
      <p:sp>
        <p:nvSpPr>
          <p:cNvPr id="179" name="Google Shape;179;p8"/>
          <p:cNvSpPr txBox="1"/>
          <p:nvPr>
            <p:ph idx="2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82" name="Google Shape;182;p9"/>
          <p:cNvSpPr txBox="1"/>
          <p:nvPr>
            <p:ph idx="1" type="body"/>
          </p:nvPr>
        </p:nvSpPr>
        <p:spPr>
          <a:xfrm>
            <a:off x="461400" y="943200"/>
            <a:ext cx="4046400" cy="3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9pPr>
          </a:lstStyle>
          <a:p/>
        </p:txBody>
      </p:sp>
      <p:sp>
        <p:nvSpPr>
          <p:cNvPr id="183" name="Google Shape;183;p9"/>
          <p:cNvSpPr txBox="1"/>
          <p:nvPr>
            <p:ph idx="2" type="body"/>
          </p:nvPr>
        </p:nvSpPr>
        <p:spPr>
          <a:xfrm>
            <a:off x="4621300" y="943200"/>
            <a:ext cx="4046400" cy="3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☐"/>
              <a:defRPr/>
            </a:lvl9pPr>
          </a:lstStyle>
          <a:p/>
        </p:txBody>
      </p:sp>
      <p:sp>
        <p:nvSpPr>
          <p:cNvPr id="184" name="Google Shape;184;p9"/>
          <p:cNvSpPr txBox="1"/>
          <p:nvPr>
            <p:ph idx="3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87" name="Google Shape;187;p10"/>
          <p:cNvSpPr txBox="1"/>
          <p:nvPr>
            <p:ph idx="2" type="title"/>
          </p:nvPr>
        </p:nvSpPr>
        <p:spPr>
          <a:xfrm>
            <a:off x="313200" y="247125"/>
            <a:ext cx="4563300" cy="2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Nunito Sans Light"/>
              <a:buNone/>
              <a:defRPr b="0" sz="8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69771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  <a:defRPr b="1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b="1" sz="15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b="1" sz="15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b="1" sz="15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b="1" sz="15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b="1" sz="15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b="1" sz="15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b="1" sz="15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 Sans"/>
              <a:buNone/>
              <a:defRPr b="1" sz="15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6075" y="943200"/>
            <a:ext cx="8220000" cy="3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2794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2921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2794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2921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2794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2921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2794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800"/>
              <a:buFont typeface="Nunito Sans"/>
              <a:buChar char="☐"/>
              <a:defRPr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" name="Google Shape;8;p1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rgbClr val="000000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Google Shape;10;p1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1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t/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llvm.org/docs/" TargetMode="External"/><Relationship Id="rId4" Type="http://schemas.openxmlformats.org/officeDocument/2006/relationships/hyperlink" Target="https://www.youtube.com/channel/UCv2_41bSAa5Y_8BacJUZfjQ" TargetMode="External"/><Relationship Id="rId5" Type="http://schemas.openxmlformats.org/officeDocument/2006/relationships/hyperlink" Target="https://lists.llvm.org/pipermail/llvm-dev/" TargetMode="External"/><Relationship Id="rId6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gnu.org/software/binutils/" TargetMode="External"/><Relationship Id="rId4" Type="http://schemas.openxmlformats.org/officeDocument/2006/relationships/hyperlink" Target="https://www.gnu.org/software/binutils/" TargetMode="External"/><Relationship Id="rId5" Type="http://schemas.openxmlformats.org/officeDocument/2006/relationships/hyperlink" Target="https://github.com/google/bloaty" TargetMode="External"/><Relationship Id="rId6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1" Type="http://schemas.openxmlformats.org/officeDocument/2006/relationships/image" Target="../media/image1.png"/><Relationship Id="rId10" Type="http://schemas.openxmlformats.org/officeDocument/2006/relationships/hyperlink" Target="https://research.google/pubs/pub36576/" TargetMode="External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youtube.com/watch?v=6IuDWfuMEno" TargetMode="External"/><Relationship Id="rId4" Type="http://schemas.openxmlformats.org/officeDocument/2006/relationships/hyperlink" Target="https://www.youtube.com/watch?v=OTCp_AkAyRQ" TargetMode="External"/><Relationship Id="rId9" Type="http://schemas.openxmlformats.org/officeDocument/2006/relationships/hyperlink" Target="https://developercommunity.visualstudio.com/t/192628900-pragma-optimize-off-is-not-working-as-ex/1091452" TargetMode="External"/><Relationship Id="rId5" Type="http://schemas.openxmlformats.org/officeDocument/2006/relationships/hyperlink" Target="https://developercommunity.visualstudio.com/t/192628900-pragma-optimize-off-is-not-working-as-ex/1091452" TargetMode="External"/><Relationship Id="rId6" Type="http://schemas.openxmlformats.org/officeDocument/2006/relationships/hyperlink" Target="https://linux.die.net/man/1/nm" TargetMode="External"/><Relationship Id="rId7" Type="http://schemas.openxmlformats.org/officeDocument/2006/relationships/hyperlink" Target="https://hacktalks.blogspot.com/2013/08/gcc-instrument-functions.html" TargetMode="External"/><Relationship Id="rId8" Type="http://schemas.openxmlformats.org/officeDocument/2006/relationships/hyperlink" Target="https://developercommunity.visualstudio.com/t/192628900-pragma-optimize-off-is-not-working-as-ex/1091452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training.linuxfoundation.org/training/risc-v-toolchain-and-compiler-optimization-techniques-lfd113x/" TargetMode="External"/><Relationship Id="rId4" Type="http://schemas.openxmlformats.org/officeDocument/2006/relationships/hyperlink" Target="https://creativecommons.org/licenses/by/4.0/" TargetMode="External"/><Relationship Id="rId5" Type="http://schemas.openxmlformats.org/officeDocument/2006/relationships/hyperlink" Target="https://riscv-alliance.ru/" TargetMode="External"/><Relationship Id="rId6" Type="http://schemas.openxmlformats.org/officeDocument/2006/relationships/hyperlink" Target="https://creativecommons.org/licenses/by/4.0/deed.ru" TargetMode="External"/><Relationship Id="rId7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riscv-collab/riscv-gcc" TargetMode="External"/><Relationship Id="rId4" Type="http://schemas.openxmlformats.org/officeDocument/2006/relationships/hyperlink" Target="https://github.com/llvm/llvm-project" TargetMode="External"/><Relationship Id="rId5" Type="http://schemas.openxmlformats.org/officeDocument/2006/relationships/hyperlink" Target="https://github.com/riscv-software-src/riscv-isa-sim" TargetMode="External"/><Relationship Id="rId6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riscv-software-src" TargetMode="External"/><Relationship Id="rId4" Type="http://schemas.openxmlformats.org/officeDocument/2006/relationships/hyperlink" Target="https://github.com/riscv-software-src/riscv-isa-sim" TargetMode="External"/><Relationship Id="rId5" Type="http://schemas.openxmlformats.org/officeDocument/2006/relationships/hyperlink" Target="https://github.com/riscv-software-src/riscv-pk" TargetMode="External"/><Relationship Id="rId6" Type="http://schemas.openxmlformats.org/officeDocument/2006/relationships/hyperlink" Target="https://github.com/riscv-software-src/riscv-pk#build-steps" TargetMode="External"/><Relationship Id="rId7" Type="http://schemas.openxmlformats.org/officeDocument/2006/relationships/hyperlink" Target="https://github.com/riscv-software-src/riscv-isa-sim#compiling-and-running-a-simple-c-program" TargetMode="External"/><Relationship Id="rId8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riscv-software-src" TargetMode="External"/><Relationship Id="rId4" Type="http://schemas.openxmlformats.org/officeDocument/2006/relationships/hyperlink" Target="https://github.com/qemu/qemu" TargetMode="External"/><Relationship Id="rId5" Type="http://schemas.openxmlformats.org/officeDocument/2006/relationships/hyperlink" Target="https://github.com/torvalds/linux" TargetMode="External"/><Relationship Id="rId6" Type="http://schemas.openxmlformats.org/officeDocument/2006/relationships/hyperlink" Target="https://git.busybox.net/busybox/" TargetMode="External"/><Relationship Id="rId7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hyperlink" Target="mailto:tech-toolchain-runtime@lists.riscv.org" TargetMode="External"/><Relationship Id="rId4" Type="http://schemas.openxmlformats.org/officeDocument/2006/relationships/hyperlink" Target="https://wiki.osdev.org/GCC_Cross-Compiler" TargetMode="External"/><Relationship Id="rId9" Type="http://schemas.openxmlformats.org/officeDocument/2006/relationships/hyperlink" Target="https://wiki.debian.org/RISC-V" TargetMode="External"/><Relationship Id="rId5" Type="http://schemas.openxmlformats.org/officeDocument/2006/relationships/hyperlink" Target="https://en.wikipedia.org/wiki/64-bit_computing#64-bit_data_models" TargetMode="External"/><Relationship Id="rId6" Type="http://schemas.openxmlformats.org/officeDocument/2006/relationships/hyperlink" Target="https://en.wikipedia.org/wiki/64-bit_computing#64-bit_data_models" TargetMode="External"/><Relationship Id="rId7" Type="http://schemas.openxmlformats.org/officeDocument/2006/relationships/hyperlink" Target="https://risc-v-getting-started-guide.readthedocs.io/en/latest/linux-qemu.html" TargetMode="External"/><Relationship Id="rId8" Type="http://schemas.openxmlformats.org/officeDocument/2006/relationships/hyperlink" Target="https://wiki.qemu.org/Documentation/Platforms/RISCV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man7.org/linux/man-pages/man1/gdbserver.1.htm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www.cs.cornell.edu/courses/cs312/2006fa/lectures/lec26.html" TargetMode="External"/><Relationship Id="rId4" Type="http://schemas.openxmlformats.org/officeDocument/2006/relationships/hyperlink" Target="https://www.sourceware.org/gdb/current/onlinedocs/gdb.html" TargetMode="External"/><Relationship Id="rId9" Type="http://schemas.openxmlformats.org/officeDocument/2006/relationships/hyperlink" Target="https://github.com/riscv/riscv-isa-sim#debugging-with-gdb" TargetMode="External"/><Relationship Id="rId5" Type="http://schemas.openxmlformats.org/officeDocument/2006/relationships/hyperlink" Target="https://riscv.org/wp-content/uploads/2016/01/Tues1030-RISC-V-External-Debug.pdf" TargetMode="External"/><Relationship Id="rId6" Type="http://schemas.openxmlformats.org/officeDocument/2006/relationships/hyperlink" Target="https://riscv.org/wp-content/uploads/2019/03/riscv-debug-release.pdf" TargetMode="External"/><Relationship Id="rId7" Type="http://schemas.openxmlformats.org/officeDocument/2006/relationships/hyperlink" Target="https://five-embeddev.com/riscv-debug-spec/latest/introduction.html#sec:intro" TargetMode="External"/><Relationship Id="rId8" Type="http://schemas.openxmlformats.org/officeDocument/2006/relationships/hyperlink" Target="https://www.cs.usfca.edu/~parrt/course/601/lectures/programming.by.contract.html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godbolt.org/z/anMKedsj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hyperlink" Target="https://en.wikipedia.org/wiki/Cross_compiler#Canadian_Cros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87"/>
            <a:ext cx="9144002" cy="5144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73022" y="546766"/>
            <a:ext cx="3737767" cy="4119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9"/>
          <p:cNvSpPr txBox="1"/>
          <p:nvPr/>
        </p:nvSpPr>
        <p:spPr>
          <a:xfrm>
            <a:off x="406508" y="1948550"/>
            <a:ext cx="4242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700" u="none" cap="none" strike="noStrike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3" name="Google Shape;223;p19"/>
          <p:cNvSpPr txBox="1"/>
          <p:nvPr>
            <p:ph type="title"/>
          </p:nvPr>
        </p:nvSpPr>
        <p:spPr>
          <a:xfrm>
            <a:off x="386150" y="1946200"/>
            <a:ext cx="4242300" cy="13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/>
              <a:t>Тулчейн RISC-V и оптимизации компилятора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9"/>
          <p:cNvSpPr txBox="1"/>
          <p:nvPr>
            <p:ph idx="1" type="subTitle"/>
          </p:nvPr>
        </p:nvSpPr>
        <p:spPr>
          <a:xfrm>
            <a:off x="393875" y="4154950"/>
            <a:ext cx="2471400" cy="4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XX XXXXX 202X г.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9" name="Google Shape;309;p28"/>
          <p:cNvSpPr txBox="1"/>
          <p:nvPr/>
        </p:nvSpPr>
        <p:spPr>
          <a:xfrm>
            <a:off x="507675" y="941500"/>
            <a:ext cx="81672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Полезные ресурсы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3"/>
              </a:rPr>
              <a:t>LLVM Compiler Infrastructure documentation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LLVM YouTube channel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Список рассылок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The llvm-dev Archives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10" name="Google Shape;310;p28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11" name="Google Shape;311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8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Справочные материалы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3" name="Google Shape;313;p28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СИСТЕМЫ КОМПИЛЯЦИИ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9"/>
          <p:cNvSpPr txBox="1"/>
          <p:nvPr/>
        </p:nvSpPr>
        <p:spPr>
          <a:xfrm>
            <a:off x="589650" y="2329375"/>
            <a:ext cx="7964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Введение в компиляторные оптимизации</a:t>
            </a:r>
            <a:endParaRPr b="1" sz="27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0"/>
          <p:cNvSpPr txBox="1"/>
          <p:nvPr/>
        </p:nvSpPr>
        <p:spPr>
          <a:xfrm>
            <a:off x="507675" y="941500"/>
            <a:ext cx="81672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Производительность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— сколько времени требуется для выполнения определенной задачи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Компиляторные оптимизации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— ряд преобразований исходного кода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Инструментирование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— встраивание дополнительного кода в программу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Флаги компилятора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оптимизации: -O2, -O3, -funroll-loops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диагностические:  -Wall, -Werror, -Wnull-dereference 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настройки параметров: --param max-inline-insns-small=70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инструментирования: -finstrument-function, -profile-generate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компоновщика: -lpthread,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предоставляющие значение: -D, -fprofile-use, -stdlib=libstdc++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6" name="Google Shape;326;p30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27" name="Google Shape;327;p30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28" name="Google Shape;32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0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Терминология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0" name="Google Shape;330;p30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ВВЕДЕНИЕ В КОМПИЛЯТОРНЫЕ ОПТИМИЗАЦИИ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/>
          <p:nvPr/>
        </p:nvSpPr>
        <p:spPr>
          <a:xfrm>
            <a:off x="507675" y="941500"/>
            <a:ext cx="8167200" cy="3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-O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0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: оптимизация компилятора не выполняется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-O1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: 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развертывание циклов, встраивание функций, планирование инструкций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-O2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все возможности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-O1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более агрессивные оптимизации в распределении регистров, планировании инструкций и т. д.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-O3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все возможности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-O2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современные оптимизации, такие как векторизация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-Ofast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все возможности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O3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-ffast-math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(ослабляет некоторые требования арифметики с плавающей запятой)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-Os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: 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оптимизирует размер кода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-g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: добавление аннотаций в исполняемом файле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-fprofile-generate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-fprofile-arcs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-pg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: инструментирование входа и выхода функций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-fstack-protector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-fstack-protector-all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-fstack-protector-strong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: инструментируют уязвимые функции путем вставки защитных переменных в кадр стека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6" name="Google Shape;336;p31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37" name="Google Shape;337;p31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38" name="Google Shape;33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1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Оптимизация производительности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40" name="Google Shape;340;p31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ВВЕДЕНИЕ В КОМПИЛЯТОРНЫЕ ОПТИМИЗАЦИИ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2"/>
          <p:cNvSpPr txBox="1"/>
          <p:nvPr/>
        </p:nvSpPr>
        <p:spPr>
          <a:xfrm>
            <a:off x="507675" y="941500"/>
            <a:ext cx="8167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Инструментирование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46" name="Google Shape;346;p32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47" name="Google Shape;347;p32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48" name="Google Shape;34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2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PGO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50" name="Google Shape;350;p32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ВВЕДЕНИЕ В КОМПИЛЯТОРНЫЕ ОПТИМИЗАЦИИ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351" name="Google Shape;351;p32"/>
          <p:cNvSpPr txBox="1"/>
          <p:nvPr/>
        </p:nvSpPr>
        <p:spPr>
          <a:xfrm>
            <a:off x="488400" y="1251600"/>
            <a:ext cx="8220000" cy="323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gcc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-O2 -fprofile-generate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=/path/to/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outputfile test.c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-o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a.out</a:t>
            </a:r>
            <a:endParaRPr/>
          </a:p>
        </p:txBody>
      </p:sp>
      <p:sp>
        <p:nvSpPr>
          <p:cNvPr id="352" name="Google Shape;352;p32"/>
          <p:cNvSpPr txBox="1"/>
          <p:nvPr/>
        </p:nvSpPr>
        <p:spPr>
          <a:xfrm>
            <a:off x="488400" y="1632600"/>
            <a:ext cx="8220000" cy="323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gcc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-O2 -fprofile-use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=/path/to/outputfile test.c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-o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b.out</a:t>
            </a:r>
            <a:endParaRPr/>
          </a:p>
        </p:txBody>
      </p:sp>
      <p:sp>
        <p:nvSpPr>
          <p:cNvPr id="353" name="Google Shape;353;p32"/>
          <p:cNvSpPr txBox="1"/>
          <p:nvPr/>
        </p:nvSpPr>
        <p:spPr>
          <a:xfrm>
            <a:off x="488400" y="2394600"/>
            <a:ext cx="8220000" cy="887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perf record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-b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./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a.out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create_gcov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--binary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=./a.out 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--profile=perf.data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--gcov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=a.gcov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-gcov_version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=1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gcc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-O3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-fauto-profile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=a.gcov test.c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-o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b.out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4" name="Google Shape;354;p32"/>
          <p:cNvSpPr txBox="1"/>
          <p:nvPr/>
        </p:nvSpPr>
        <p:spPr>
          <a:xfrm>
            <a:off x="507675" y="2008300"/>
            <a:ext cx="8167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Семплирующие профилировщики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55" name="Google Shape;355;p32"/>
          <p:cNvSpPr txBox="1"/>
          <p:nvPr/>
        </p:nvSpPr>
        <p:spPr>
          <a:xfrm>
            <a:off x="507675" y="3456100"/>
            <a:ext cx="816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Недостатки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Инструментирование влияет на некоторые оптимизации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Инструментированная программа работает медленнее, её нельзя развернуть на большом количестве систем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3"/>
          <p:cNvSpPr txBox="1"/>
          <p:nvPr/>
        </p:nvSpPr>
        <p:spPr>
          <a:xfrm>
            <a:off x="507675" y="941500"/>
            <a:ext cx="81672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Измерение размера кода и различных секций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b="1"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3"/>
              </a:rPr>
              <a:t>size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b="1"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strings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b="1"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bloaty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Компиляторные оптимизации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-Os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-Wl, 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--strip-all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-fno-unroll-loops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-fno-exceptions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-lto (-flto)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Поиск мёртвого кода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тестирующий и отладочный код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поиск строк в бинарном файле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1" name="Google Shape;361;p33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62" name="Google Shape;362;p33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63" name="Google Shape;363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33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Оптимизация объёма кода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5" name="Google Shape;365;p33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ВВЕДЕНИЕ В КОМПИЛЯТОРНЫЕ ОПТИМИЗАЦИИ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4"/>
          <p:cNvSpPr txBox="1"/>
          <p:nvPr/>
        </p:nvSpPr>
        <p:spPr>
          <a:xfrm>
            <a:off x="507675" y="941500"/>
            <a:ext cx="8167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Рефакторинг кода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1" name="Google Shape;371;p34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72" name="Google Shape;372;p34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73" name="Google Shape;37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4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Оптимизация объёма кода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5" name="Google Shape;375;p34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ВВЕДЕНИЕ В КОМПИЛЯТОРНЫЕ ОПТИМИЗАЦИИ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376" name="Google Shape;376;p34"/>
          <p:cNvSpPr txBox="1"/>
          <p:nvPr/>
        </p:nvSpPr>
        <p:spPr>
          <a:xfrm>
            <a:off x="507675" y="1170100"/>
            <a:ext cx="4064400" cy="10359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72000" lIns="72000" spcFirstLastPara="1" rIns="72000" wrap="square" tIns="72000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 {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a();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A(A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&amp;);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~A();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900">
              <a:solidFill>
                <a:srgbClr val="098658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7" name="Google Shape;377;p34"/>
          <p:cNvSpPr txBox="1"/>
          <p:nvPr/>
        </p:nvSpPr>
        <p:spPr>
          <a:xfrm>
            <a:off x="507675" y="3227500"/>
            <a:ext cx="8167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Атрибуты функций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__attribute__((cold))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__attribute__((noinline))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8" name="Google Shape;378;p34"/>
          <p:cNvSpPr txBox="1"/>
          <p:nvPr/>
        </p:nvSpPr>
        <p:spPr>
          <a:xfrm>
            <a:off x="4572000" y="1170100"/>
            <a:ext cx="4114800" cy="10359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72000" lIns="72000" spcFirstLastPara="1" rIns="72000" wrap="square" tIns="72000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A::A() =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A(A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&amp;) =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A::~A() =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default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9" name="Google Shape;379;p34"/>
          <p:cNvSpPr txBox="1"/>
          <p:nvPr/>
        </p:nvSpPr>
        <p:spPr>
          <a:xfrm>
            <a:off x="507675" y="2313100"/>
            <a:ext cx="4064400" cy="848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72000" lIns="72000" spcFirstLastPara="1" rIns="72000" wrap="square" tIns="72000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template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T&gt;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 {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void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f(T t) { </a:t>
            </a:r>
            <a:r>
              <a:rPr lang="ru" sz="9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/* */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900">
              <a:solidFill>
                <a:srgbClr val="098658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0" name="Google Shape;380;p34"/>
          <p:cNvSpPr txBox="1"/>
          <p:nvPr/>
        </p:nvSpPr>
        <p:spPr>
          <a:xfrm>
            <a:off x="4572075" y="2313100"/>
            <a:ext cx="4114800" cy="848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72000" lIns="72000" spcFirstLastPara="1" rIns="72000" wrap="square" tIns="72000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template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A&lt;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09865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5"/>
          <p:cNvSpPr txBox="1"/>
          <p:nvPr/>
        </p:nvSpPr>
        <p:spPr>
          <a:xfrm>
            <a:off x="507675" y="941500"/>
            <a:ext cx="8167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Вынесение вычислений из двоичного файла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86" name="Google Shape;386;p35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87" name="Google Shape;387;p35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88" name="Google Shape;38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35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Оптимизация объёма кода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90" name="Google Shape;390;p35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ВВЕДЕНИЕ В КОМПИЛЯТОРНЫЕ ОПТИМИЗАЦИИ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391" name="Google Shape;391;p35"/>
          <p:cNvSpPr txBox="1"/>
          <p:nvPr/>
        </p:nvSpPr>
        <p:spPr>
          <a:xfrm>
            <a:off x="507675" y="1246300"/>
            <a:ext cx="4064400" cy="32922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72000" lIns="72000" spcFirstLastPara="1" rIns="72000" wrap="square" tIns="72000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constexpr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auto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gcd(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a,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b){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(b !=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auto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t = b;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 = a % b;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 = t;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main() {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 =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11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b =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121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j = gcd(a, b);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constexpr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i = gcd(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12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ru" sz="9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 saves ‘2’ in the final assembly.</a:t>
            </a:r>
            <a:endParaRPr sz="900">
              <a:solidFill>
                <a:srgbClr val="008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i + j;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2" name="Google Shape;392;p35"/>
          <p:cNvSpPr txBox="1"/>
          <p:nvPr/>
        </p:nvSpPr>
        <p:spPr>
          <a:xfrm>
            <a:off x="4572000" y="1246300"/>
            <a:ext cx="4114800" cy="32922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72000" lIns="72000" spcFirstLastPara="1" rIns="72000" wrap="square" tIns="72000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mov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edx,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121</a:t>
            </a:r>
            <a:endParaRPr sz="900">
              <a:solidFill>
                <a:srgbClr val="09865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mov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eax,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11</a:t>
            </a:r>
            <a:endParaRPr sz="900">
              <a:solidFill>
                <a:srgbClr val="09865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.L2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# inlined call to gcd(a, b)</a:t>
            </a:r>
            <a:endParaRPr sz="900">
              <a:solidFill>
                <a:srgbClr val="09865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mov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ecx, edx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cdq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idiv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ecx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mov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eax, ecx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edx, edx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jne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.L2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eax,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# Precomputed value of gcd(10,12)</a:t>
            </a:r>
            <a:endParaRPr sz="900">
              <a:solidFill>
                <a:srgbClr val="09865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ret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6"/>
          <p:cNvSpPr txBox="1"/>
          <p:nvPr/>
        </p:nvSpPr>
        <p:spPr>
          <a:xfrm>
            <a:off x="507675" y="941500"/>
            <a:ext cx="8167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Выполнение/разработка инструкций с низким энергопотреблением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Как можно более быстрое выполнение инструкций и переход в режим ожидания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98" name="Google Shape;398;p36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399" name="Google Shape;399;p36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00" name="Google Shape;40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36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Оптимизация энергопотребления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02" name="Google Shape;402;p36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ВВЕДЕНИЕ В КОМПИЛЯТОРНЫЕ ОПТИМИЗАЦИИ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7"/>
          <p:cNvSpPr txBox="1"/>
          <p:nvPr/>
        </p:nvSpPr>
        <p:spPr>
          <a:xfrm>
            <a:off x="507675" y="941500"/>
            <a:ext cx="81672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3"/>
              </a:rPr>
              <a:t>Адитья Кумар — Оптимизация размера кода компилятора и методы для встраиваемых систем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Адитья Кумар и Себастьян Поп — Анализ производительности и оптимизация стандартных библиотек C++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Сообщество разработчиков Visual Studio — pragma optimize off работает не так, как ожидалось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6"/>
              </a:rPr>
              <a:t>nm(1) — страница руководства Linux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7"/>
              </a:rPr>
              <a:t>Инструментирующие функции GCC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8"/>
              </a:rPr>
              <a:t>Нитин Кумар — Оптимизация с управлением по профилю (PGO) с использованием GCC на IBM AIX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9"/>
              </a:rPr>
              <a:t>Адитья Кумар — Анализ и оптимизация производительности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10"/>
              </a:rPr>
              <a:t>Винодха Рамасами, Пол Юань, Дехао Чен, Роберт Хундт — Feedback-Directed Optimizations in GCC with Estimated Edge Profiles from Hardware Event Sampling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08" name="Google Shape;408;p37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09" name="Google Shape;409;p37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10" name="Google Shape;410;p37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37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Справочные материалы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12" name="Google Shape;412;p37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ВВЕДЕНИЕ В КОМПИЛЯТОРНЫЕ ОПТИМИЗАЦИИ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0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0" name="Google Shape;230;p20"/>
          <p:cNvSpPr txBox="1"/>
          <p:nvPr/>
        </p:nvSpPr>
        <p:spPr>
          <a:xfrm>
            <a:off x="507675" y="941500"/>
            <a:ext cx="8167200" cy="17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1F2328"/>
                </a:solidFill>
                <a:highlight>
                  <a:srgbClr val="FFFFFF"/>
                </a:highlight>
              </a:rPr>
              <a:t>Данный материал является переводом и адаптацией учебного курса RISC‑V Toolchain and Compiler Optimization Techniques (LFD113x), The Linux Foundation, </a:t>
            </a:r>
            <a:r>
              <a:rPr lang="ru" sz="12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https://training.linuxfoundation.org/training/risc-v-toolchain-and-compiler-optimization-techniques-lfd113x/</a:t>
            </a:r>
            <a:r>
              <a:rPr lang="ru" sz="1200">
                <a:solidFill>
                  <a:srgbClr val="1F2328"/>
                </a:solidFill>
                <a:highlight>
                  <a:srgbClr val="FFFFFF"/>
                </a:highlight>
              </a:rPr>
              <a:t>, распространяемого под лицензией </a:t>
            </a:r>
            <a:r>
              <a:rPr lang="ru" sz="120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CC BY 4.0</a:t>
            </a:r>
            <a:r>
              <a:rPr lang="ru" sz="1200">
                <a:solidFill>
                  <a:srgbClr val="1F2328"/>
                </a:solidFill>
                <a:highlight>
                  <a:srgbClr val="FFFFFF"/>
                </a:highlight>
              </a:rPr>
              <a:t>.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1F2328"/>
                </a:solidFill>
                <a:highlight>
                  <a:srgbClr val="FFFFFF"/>
                </a:highlight>
              </a:rPr>
              <a:t>Перевод и адаптация выполнены Кириленко Яковом Александровичем по заказу </a:t>
            </a:r>
            <a:r>
              <a:rPr lang="ru" sz="1200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Альянса RISC‑V</a:t>
            </a:r>
            <a:r>
              <a:rPr lang="ru" sz="1200">
                <a:solidFill>
                  <a:srgbClr val="1F2328"/>
                </a:solidFill>
                <a:highlight>
                  <a:srgbClr val="FFFFFF"/>
                </a:highlight>
              </a:rPr>
              <a:t>, допускается к использованию под лицензией </a:t>
            </a:r>
            <a:r>
              <a:rPr lang="ru" sz="1200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CC BY 4.0</a:t>
            </a:r>
            <a:r>
              <a:rPr lang="ru" sz="1200">
                <a:solidFill>
                  <a:srgbClr val="1F2328"/>
                </a:solidFill>
                <a:highlight>
                  <a:srgbClr val="FFFFFF"/>
                </a:highlight>
              </a:rPr>
              <a:t>.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-63500" lvl="0" marL="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​"/>
            </a:pPr>
            <a:r>
              <a:t/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231" name="Google Shape;231;p20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2" name="Google Shape;232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38"/>
          <p:cNvSpPr txBox="1"/>
          <p:nvPr/>
        </p:nvSpPr>
        <p:spPr>
          <a:xfrm>
            <a:off x="589650" y="2329375"/>
            <a:ext cx="7964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Создание приложений RISC-V</a:t>
            </a:r>
            <a:endParaRPr b="1" sz="27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9"/>
          <p:cNvSpPr txBox="1"/>
          <p:nvPr/>
        </p:nvSpPr>
        <p:spPr>
          <a:xfrm>
            <a:off x="507675" y="941500"/>
            <a:ext cx="816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3"/>
              </a:rPr>
              <a:t>GNU RISC-V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LLVM RISC-V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симулятор </a:t>
            </a: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Spike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25" name="Google Shape;425;p39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26" name="Google Shape;426;p39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27" name="Google Shape;427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39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Инструментарий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29" name="Google Shape;429;p39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СОЗДАНИЕ ПРИЛОЖЕНИЙ RISC-V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0"/>
          <p:cNvSpPr txBox="1"/>
          <p:nvPr/>
        </p:nvSpPr>
        <p:spPr>
          <a:xfrm>
            <a:off x="507675" y="941500"/>
            <a:ext cx="81672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Для именования кросс-компиляторов используется формат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arch-vendor-os-abi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.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Например,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riscv64-unknown-elf-gcc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— кросс-компилятор для RISC-V 64 bit, и он будет генерировать двоичный файл elf, который может работать, например, на машинах Linux.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Компиляция с тулчейном GNU: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5" name="Google Shape;435;p40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36" name="Google Shape;436;p40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37" name="Google Shape;43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40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Именование компиляторов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39" name="Google Shape;439;p40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СОЗДАНИЕ ПРИЛОЖЕНИЙ RISC-V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440" name="Google Shape;440;p40"/>
          <p:cNvSpPr txBox="1"/>
          <p:nvPr/>
        </p:nvSpPr>
        <p:spPr>
          <a:xfrm>
            <a:off x="488400" y="1861200"/>
            <a:ext cx="8220000" cy="323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riscv64-unknown-elf-gcc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-O2 -o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a.out hello.c</a:t>
            </a:r>
            <a:endParaRPr/>
          </a:p>
        </p:txBody>
      </p:sp>
      <p:sp>
        <p:nvSpPr>
          <p:cNvPr id="441" name="Google Shape;441;p40"/>
          <p:cNvSpPr txBox="1"/>
          <p:nvPr/>
        </p:nvSpPr>
        <p:spPr>
          <a:xfrm>
            <a:off x="488400" y="2623200"/>
            <a:ext cx="8220000" cy="323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clang test.c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-c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--sysroot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riscv64-unknown-elf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-target</a:t>
            </a:r>
            <a:endParaRPr/>
          </a:p>
        </p:txBody>
      </p:sp>
      <p:sp>
        <p:nvSpPr>
          <p:cNvPr id="442" name="Google Shape;442;p40"/>
          <p:cNvSpPr txBox="1"/>
          <p:nvPr/>
        </p:nvSpPr>
        <p:spPr>
          <a:xfrm>
            <a:off x="507675" y="2389300"/>
            <a:ext cx="8167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Компиляция с 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тулчейном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LLVM (</a:t>
            </a:r>
            <a:r>
              <a:rPr i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предполагается, что sysroot находится в каталоге riscv64-unknown-elf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):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1"/>
          <p:cNvSpPr txBox="1"/>
          <p:nvPr/>
        </p:nvSpPr>
        <p:spPr>
          <a:xfrm>
            <a:off x="507675" y="941500"/>
            <a:ext cx="8167200" cy="17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Необходимые зависимости: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Linux-машина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3"/>
              </a:rPr>
              <a:t>тулчейн RISC-V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симулятор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прокси-ядро </a:t>
            </a:r>
            <a:r>
              <a:rPr b="1"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pk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Инструкции по запуску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6"/>
              </a:rPr>
              <a:t>установка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</a:t>
            </a: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pk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7"/>
              </a:rPr>
              <a:t>запуск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hello-world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8" name="Google Shape;448;p41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49" name="Google Shape;449;p41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50" name="Google Shape;450;p4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41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Запуск приложений </a:t>
            </a: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на симуляторе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52" name="Google Shape;452;p41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СОЗДАНИЕ ПРИЛОЖЕНИЙ RISC-V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2"/>
          <p:cNvSpPr txBox="1"/>
          <p:nvPr/>
        </p:nvSpPr>
        <p:spPr>
          <a:xfrm>
            <a:off x="507675" y="941500"/>
            <a:ext cx="81672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Необходимые зависимости: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Linux-машина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3"/>
              </a:rPr>
              <a:t>тулчейн RISC-V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QEMU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Linux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6"/>
              </a:rPr>
              <a:t>Busybox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Сборка QEMU для RISC-V: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58" name="Google Shape;458;p42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59" name="Google Shape;459;p42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60" name="Google Shape;460;p4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42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Запуск приложений на эмуляторе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2" name="Google Shape;462;p42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СОЗДАНИЕ ПРИЛОЖЕНИЙ RISC-V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463" name="Google Shape;463;p42"/>
          <p:cNvSpPr txBox="1"/>
          <p:nvPr/>
        </p:nvSpPr>
        <p:spPr>
          <a:xfrm>
            <a:off x="488400" y="2592000"/>
            <a:ext cx="8220000" cy="887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cd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qemu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./configure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--target-list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=riscv64-softmmu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--prefix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=/path/to/keep/qemu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make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-j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$(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nproc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make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install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4" name="Google Shape;464;p42"/>
          <p:cNvSpPr txBox="1"/>
          <p:nvPr/>
        </p:nvSpPr>
        <p:spPr>
          <a:xfrm>
            <a:off x="488400" y="3780000"/>
            <a:ext cx="8220000" cy="6993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cd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linux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make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ARCH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=riscv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CROSS_COMPILE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=riscv64-unknown-linux-gnu- defconfig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make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ARCH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=riscv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CROSS_COMPILE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=riscv64-unknown-linux-gnu-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-j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$(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nproc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5" name="Google Shape;465;p42"/>
          <p:cNvSpPr txBox="1"/>
          <p:nvPr/>
        </p:nvSpPr>
        <p:spPr>
          <a:xfrm>
            <a:off x="507675" y="3546000"/>
            <a:ext cx="8167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Сборка 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Linux для целевой системы RISC-V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3"/>
          <p:cNvSpPr txBox="1"/>
          <p:nvPr/>
        </p:nvSpPr>
        <p:spPr>
          <a:xfrm>
            <a:off x="507675" y="941500"/>
            <a:ext cx="8167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Сборка busybox: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1" name="Google Shape;471;p43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72" name="Google Shape;472;p43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73" name="Google Shape;4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43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Запуск приложений на эмуляторе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5" name="Google Shape;475;p43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СОЗДАНИЕ ПРИЛОЖЕНИЙ RISC-V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476" name="Google Shape;476;p43"/>
          <p:cNvSpPr txBox="1"/>
          <p:nvPr/>
        </p:nvSpPr>
        <p:spPr>
          <a:xfrm>
            <a:off x="488400" y="2166000"/>
            <a:ext cx="8220000" cy="12633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sudo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/path/to/keep/qemu/bin/qemu-system-riscv64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-nographic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-machine</a:t>
            </a:r>
            <a:endParaRPr b="1" sz="9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virt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-kernel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/path/to/linux/image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-append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"root=/dev/vda ro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console=ttyS0"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-drive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file=busybox,format=raw,id=hd0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\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-device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virtio-blk-device,drive=hd0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7" name="Google Shape;477;p43"/>
          <p:cNvSpPr txBox="1"/>
          <p:nvPr/>
        </p:nvSpPr>
        <p:spPr>
          <a:xfrm>
            <a:off x="488400" y="1175400"/>
            <a:ext cx="8220000" cy="6993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cd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busybox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CROSS_COMPILE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=riscv64-unknown-linux-gnu- defconfig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CROSS_COMPILE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=riscv64-unknown-linux-gnu-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-j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$(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nproc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78" name="Google Shape;478;p43"/>
          <p:cNvSpPr txBox="1"/>
          <p:nvPr/>
        </p:nvSpPr>
        <p:spPr>
          <a:xfrm>
            <a:off x="507675" y="3532300"/>
            <a:ext cx="8167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Запуск приложения на QEMU на «голом железе»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9" name="Google Shape;479;p43"/>
          <p:cNvSpPr txBox="1"/>
          <p:nvPr/>
        </p:nvSpPr>
        <p:spPr>
          <a:xfrm>
            <a:off x="507675" y="1932100"/>
            <a:ext cx="81672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Запуск образа Linux в QEMU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80" name="Google Shape;480;p43"/>
          <p:cNvSpPr txBox="1"/>
          <p:nvPr/>
        </p:nvSpPr>
        <p:spPr>
          <a:xfrm>
            <a:off x="488400" y="3766200"/>
            <a:ext cx="8220000" cy="5112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/path/to/keep/qemu/bin/qemu-system-riscv64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-nographic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-machine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virt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-kernel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/path/to/binary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-bios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none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4"/>
          <p:cNvSpPr txBox="1"/>
          <p:nvPr/>
        </p:nvSpPr>
        <p:spPr>
          <a:xfrm>
            <a:off x="507675" y="941500"/>
            <a:ext cx="81672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3"/>
              </a:rPr>
              <a:t>Tech: Toolchain &amp; Runtime Subcommittee mailing list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кросс-компилятор GCC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64-битовые модели данных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6"/>
              </a:rPr>
              <a:t>архив linux-riscv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7"/>
              </a:rPr>
              <a:t>Running 64- and 32-bit RISC-V Linux on QEMU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8"/>
              </a:rPr>
              <a:t>Qemu: Документация/Платформы/RISCV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9"/>
              </a:rPr>
              <a:t>Debian — RISC-V Wiki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86" name="Google Shape;486;p44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487" name="Google Shape;487;p44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488" name="Google Shape;488;p4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4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Справочные материалы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90" name="Google Shape;490;p44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СОЗДАНИЕ ПРИЛОЖЕНИЙ RISC-V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45"/>
          <p:cNvSpPr txBox="1"/>
          <p:nvPr/>
        </p:nvSpPr>
        <p:spPr>
          <a:xfrm>
            <a:off x="589650" y="2329375"/>
            <a:ext cx="7964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Методы отладки</a:t>
            </a:r>
            <a:endParaRPr b="1" sz="27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6"/>
          <p:cNvSpPr txBox="1"/>
          <p:nvPr/>
        </p:nvSpPr>
        <p:spPr>
          <a:xfrm>
            <a:off x="507675" y="941500"/>
            <a:ext cx="81672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Ошибки программирования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синтаксические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семантические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времени выполнения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Сбой системы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ошибки памяти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сбой сети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повреждение файлов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Недействительные данные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некорректное имя файла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некорректные данные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03" name="Google Shape;503;p46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504" name="Google Shape;504;p46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05" name="Google Shape;50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p46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Типы ошибок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07" name="Google Shape;507;p46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МЕТОДЫ ОТЛАДКИ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7"/>
          <p:cNvSpPr txBox="1"/>
          <p:nvPr/>
        </p:nvSpPr>
        <p:spPr>
          <a:xfrm>
            <a:off x="507675" y="941500"/>
            <a:ext cx="8167200" cy="17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Отладка на основе инструментирования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Отладочная печать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Отладка на основе assertion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Санитайзеры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Использование отладчика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Удалённая отладка с помощью gdb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 u="sng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gdbserver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Отладка на основе JTAG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13" name="Google Shape;513;p47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514" name="Google Shape;514;p47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15" name="Google Shape;515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47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Инструменты и методы отладки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17" name="Google Shape;517;p47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МЕТОДЫ ОТЛАДКИ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1"/>
          <p:cNvSpPr txBox="1"/>
          <p:nvPr/>
        </p:nvSpPr>
        <p:spPr>
          <a:xfrm>
            <a:off x="1905450" y="2329375"/>
            <a:ext cx="53331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8" name="Google Shape;238;p21"/>
          <p:cNvSpPr txBox="1"/>
          <p:nvPr>
            <p:ph type="title"/>
          </p:nvPr>
        </p:nvSpPr>
        <p:spPr>
          <a:xfrm>
            <a:off x="1598700" y="2187600"/>
            <a:ext cx="5946600" cy="4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Системы компиляции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8"/>
          <p:cNvSpPr txBox="1"/>
          <p:nvPr/>
        </p:nvSpPr>
        <p:spPr>
          <a:xfrm>
            <a:off x="507675" y="941500"/>
            <a:ext cx="8167200" cy="31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Часто используемые команды gdb: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gdb --args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запуска программы со списком аргументов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 FileName:linenum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установки точек останова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bt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получения трассировки стека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thread apply all bt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получения трассировки стека для всех потоков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 variableName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печати значения переменной/объекта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up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перехода вверх по кадру стека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down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перехода вниз по кадру стека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перечисления исходных строк кода вокруг текущего фрейма стека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disassemble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отображения ассемблерного кода текущей функции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n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выполнения следующей инструкции источника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si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выполнения следующей машинной инструкции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q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выхода из отладчика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r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для запуска программы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23" name="Google Shape;523;p48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524" name="Google Shape;524;p48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25" name="Google Shape;525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48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Инструменты и методы отладки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27" name="Google Shape;527;p48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МЕТОДЫ ОТЛАДКИ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9"/>
          <p:cNvSpPr txBox="1"/>
          <p:nvPr/>
        </p:nvSpPr>
        <p:spPr>
          <a:xfrm>
            <a:off x="507675" y="941500"/>
            <a:ext cx="81672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3"/>
              </a:rPr>
              <a:t>Корнельский университет, CS312 Лекция 26, Техники отладки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Отладка с помощью GDB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5"/>
              </a:rPr>
              <a:t>Тим Ньюсом — Внешняя отладка RISC-V (она же JTAG-отладка)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6"/>
              </a:rPr>
              <a:t>Тим Ньюсом и Меган Вакс — Поддержка внешней отладки RISC-V в версии 0.13.2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7"/>
              </a:rPr>
              <a:t>Five EmbedDev — Блог о встраиваемой RISC-V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8"/>
              </a:rPr>
              <a:t>Университет Сан-Франциско — Программирование "по контракту"</a:t>
            </a:r>
            <a:endParaRPr sz="1000" u="sng">
              <a:solidFill>
                <a:schemeClr val="hlink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9"/>
              </a:rPr>
              <a:t>Отладка с помощью Gdb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3" name="Google Shape;533;p49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534" name="Google Shape;534;p49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35" name="Google Shape;535;p4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49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Справочные материалы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37" name="Google Shape;537;p49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МЕТОДЫ ОТЛАДКИ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" name="Google Shape;54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03118" y="511916"/>
            <a:ext cx="3737765" cy="4119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4" name="Google Shape;544;p5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4825" y="481589"/>
            <a:ext cx="3095625" cy="2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2"/>
          <p:cNvSpPr txBox="1"/>
          <p:nvPr/>
        </p:nvSpPr>
        <p:spPr>
          <a:xfrm>
            <a:off x="8162925" y="4957763"/>
            <a:ext cx="511969" cy="185738"/>
          </a:xfrm>
          <a:prstGeom prst="rect">
            <a:avLst/>
          </a:prstGeom>
          <a:solidFill>
            <a:srgbClr val="F3F1F9">
              <a:alpha val="89803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4" name="Google Shape;244;p22"/>
          <p:cNvSpPr txBox="1"/>
          <p:nvPr/>
        </p:nvSpPr>
        <p:spPr>
          <a:xfrm>
            <a:off x="507675" y="941500"/>
            <a:ext cx="81672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635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rebuchet MS"/>
              <a:buChar char="​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Компилятор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— программа, преобразующая языки высокого уровня (например, C или C++) в язык низкого уровня (ассемблер или исполняемый формат).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Компилируют несколько языков высокого уровня (C, C++, Fortran, Objective C)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Предназначены для разных архитектур (ARM, AArch64, MIPS, RISC-V, WebAssembly, x86-64)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Оптимизируют скорость работы программы (разворачивают циклы, заменяют вызовы функций их определениями, векторизуют циклы)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Обеспечивают статический анализ, предупреждения о возможных ошибках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Предоставляют программный интерфейс для других инструментов интроспекции и преобразования исходного кода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Предоставляют возможности инструментирования исходного кода для анализа производительности и интроспекции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245" name="Google Shape;245;p22"/>
          <p:cNvCxnSpPr/>
          <p:nvPr/>
        </p:nvCxnSpPr>
        <p:spPr>
          <a:xfrm>
            <a:off x="456071" y="4786313"/>
            <a:ext cx="8220014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46" name="Google Shape;24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7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2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Введение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8" name="Google Shape;248;p22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СИСТЕМЫ КОМПИЛЯЦИИ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3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54" name="Google Shape;254;p23"/>
          <p:cNvSpPr txBox="1"/>
          <p:nvPr/>
        </p:nvSpPr>
        <p:spPr>
          <a:xfrm>
            <a:off x="507675" y="941500"/>
            <a:ext cx="8167200" cy="12240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72000" lIns="72000" spcFirstLastPara="1" rIns="72000" wrap="square" tIns="72000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#include&lt;</a:t>
            </a:r>
            <a:r>
              <a:rPr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iostream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main() {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std::cout &lt;&lt; </a:t>
            </a:r>
            <a:r>
              <a:rPr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"Hello world\n"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255" name="Google Shape;255;p23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56" name="Google Shape;25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3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Процесс компиляции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58" name="Google Shape;258;p23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СИСТЕМЫ КОМПИЛЯЦИИ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259" name="Google Shape;259;p23"/>
          <p:cNvSpPr txBox="1"/>
          <p:nvPr/>
        </p:nvSpPr>
        <p:spPr>
          <a:xfrm>
            <a:off x="507675" y="2313100"/>
            <a:ext cx="816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635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rebuchet MS"/>
              <a:buChar char="​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g++ — драйвер компилятора (программа, которая вызывает различные инструменты в цепочке инструментов компилятора для перевода исходного кода на целевой язык).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Подробный вывод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вызова: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60" name="Google Shape;260;p23"/>
          <p:cNvSpPr txBox="1"/>
          <p:nvPr/>
        </p:nvSpPr>
        <p:spPr>
          <a:xfrm>
            <a:off x="512475" y="3053850"/>
            <a:ext cx="8167200" cy="323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g++ hello.cpp</a:t>
            </a:r>
            <a:r>
              <a:rPr lang="ru" sz="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-v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4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66" name="Google Shape;266;p24"/>
          <p:cNvSpPr txBox="1"/>
          <p:nvPr/>
        </p:nvSpPr>
        <p:spPr>
          <a:xfrm>
            <a:off x="507675" y="941500"/>
            <a:ext cx="81672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b="1"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sysroot</a:t>
            </a:r>
            <a:endParaRPr b="1"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binutils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различные компиляторы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C-библиотеки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отладчик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стандартные заголовочные файлы C/C++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стандартные библиотеки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заголовочные файлы компилятора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библиотеки поддержки времени выполнения для инструментов отладки 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267" name="Google Shape;267;p24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8" name="Google Shape;26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Тулчейн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70" name="Google Shape;270;p24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СИСТЕМЫ КОМПИЛЯЦИИ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276" name="Google Shape;276;p25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77" name="Google Shape;2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5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Кросс-компиляция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79" name="Google Shape;279;p25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СИСТЕМЫ КОМПИЛЯЦИИ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280" name="Google Shape;280;p25"/>
          <p:cNvSpPr txBox="1"/>
          <p:nvPr/>
        </p:nvSpPr>
        <p:spPr>
          <a:xfrm>
            <a:off x="507675" y="1398700"/>
            <a:ext cx="816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635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rebuchet MS"/>
              <a:buChar char="​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Кросс-компилятор создает двоичные файлы, которые будут работать на другом компьютере (целевом компьютере), а не на том, на котором работает сам компилятор (хост-компьютер).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Ещё более запутанная система — </a:t>
            </a:r>
            <a:r>
              <a:rPr lang="ru" sz="1000" u="sng">
                <a:solidFill>
                  <a:schemeClr val="hlink"/>
                </a:solidFill>
                <a:latin typeface="Nunito Sans"/>
                <a:ea typeface="Nunito Sans"/>
                <a:cs typeface="Nunito Sans"/>
                <a:sym typeface="Nunito Sans"/>
                <a:hlinkClick r:id="rId4"/>
              </a:rPr>
              <a:t>канадская сборка</a:t>
            </a: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.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81" name="Google Shape;281;p25"/>
          <p:cNvSpPr txBox="1"/>
          <p:nvPr/>
        </p:nvSpPr>
        <p:spPr>
          <a:xfrm>
            <a:off x="512475" y="920250"/>
            <a:ext cx="8167200" cy="323100"/>
          </a:xfrm>
          <a:prstGeom prst="rect">
            <a:avLst/>
          </a:prstGeom>
          <a:solidFill>
            <a:srgbClr val="E7E7F1"/>
          </a:solidFill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gcc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--sysroot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=/path/to/aarch64/sysroot </a:t>
            </a:r>
            <a:r>
              <a:rPr b="1" lang="ru" sz="9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-march</a:t>
            </a:r>
            <a:r>
              <a:rPr lang="ru" sz="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=armv8-a hello.c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6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87" name="Google Shape;287;p26"/>
          <p:cNvSpPr txBox="1"/>
          <p:nvPr/>
        </p:nvSpPr>
        <p:spPr>
          <a:xfrm>
            <a:off x="507675" y="941500"/>
            <a:ext cx="81672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bin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исполняемые двоичные файлы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include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набор заголовочных файлов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lib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библиотеки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libexec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двоичные файлы, которые вызываются программами-драйверами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share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документация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неосновной набор скриптов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288" name="Google Shape;288;p26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89" name="Google Shape;28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6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Система компиляци</a:t>
            </a: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 GCC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91" name="Google Shape;291;p26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СИСТЕМЫ КОМПИЛЯЦИИ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pic>
        <p:nvPicPr>
          <p:cNvPr id="292" name="Google Shape;29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8616" y="1263450"/>
            <a:ext cx="2217458" cy="261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7"/>
          <p:cNvSpPr txBox="1"/>
          <p:nvPr/>
        </p:nvSpPr>
        <p:spPr>
          <a:xfrm>
            <a:off x="8162925" y="4957763"/>
            <a:ext cx="512100" cy="185700"/>
          </a:xfrm>
          <a:prstGeom prst="rect">
            <a:avLst/>
          </a:prstGeom>
          <a:solidFill>
            <a:srgbClr val="F3F1F9">
              <a:alpha val="89800"/>
            </a:srgbClr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" sz="800" u="none" cap="none" strike="noStrik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98" name="Google Shape;298;p27"/>
          <p:cNvSpPr txBox="1"/>
          <p:nvPr/>
        </p:nvSpPr>
        <p:spPr>
          <a:xfrm>
            <a:off x="507675" y="941500"/>
            <a:ext cx="8167200" cy="24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bin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исполняемые двоичные файлы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include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набор заголовочных файлов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lib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библиотеки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libexec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скрипты для использования статического анализатора clang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☐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share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документация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000"/>
              <a:buFont typeface="Nunito Sans"/>
              <a:buChar char="■"/>
            </a:pPr>
            <a:r>
              <a:rPr lang="ru" sz="10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неосновной набор скриптов</a:t>
            </a:r>
            <a:endParaRPr sz="10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299" name="Google Shape;299;p27"/>
          <p:cNvCxnSpPr/>
          <p:nvPr/>
        </p:nvCxnSpPr>
        <p:spPr>
          <a:xfrm>
            <a:off x="456071" y="4786313"/>
            <a:ext cx="8220000" cy="0"/>
          </a:xfrm>
          <a:prstGeom prst="straightConnector1">
            <a:avLst/>
          </a:prstGeom>
          <a:noFill/>
          <a:ln cap="rnd" cmpd="sng" w="12700">
            <a:solidFill>
              <a:srgbClr val="28327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00" name="Google Shape;30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96957" y="363455"/>
            <a:ext cx="1377936" cy="3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7"/>
          <p:cNvSpPr txBox="1"/>
          <p:nvPr/>
        </p:nvSpPr>
        <p:spPr>
          <a:xfrm>
            <a:off x="411050" y="454300"/>
            <a:ext cx="68859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3272"/>
              </a:buClr>
              <a:buSzPts val="1500"/>
              <a:buFont typeface="Nunito Sans"/>
              <a:buNone/>
            </a:pP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Система компиляции</a:t>
            </a:r>
            <a:r>
              <a:rPr b="1" lang="ru" sz="1500">
                <a:solidFill>
                  <a:srgbClr val="283272"/>
                </a:solidFill>
                <a:latin typeface="Nunito Sans"/>
                <a:ea typeface="Nunito Sans"/>
                <a:cs typeface="Nunito Sans"/>
                <a:sym typeface="Nunito Sans"/>
              </a:rPr>
              <a:t> LLVM</a:t>
            </a:r>
            <a:endParaRPr b="1" i="0" sz="1500" u="none" cap="none" strike="noStrike">
              <a:solidFill>
                <a:srgbClr val="28327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2" name="Google Shape;302;p27"/>
          <p:cNvSpPr txBox="1"/>
          <p:nvPr/>
        </p:nvSpPr>
        <p:spPr>
          <a:xfrm>
            <a:off x="402800" y="297375"/>
            <a:ext cx="6885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83272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СИСТЕМЫ КОМПИЛЯЦИИ</a:t>
            </a:r>
            <a:endParaRPr sz="800">
              <a:solidFill>
                <a:srgbClr val="283272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pic>
        <p:nvPicPr>
          <p:cNvPr id="303" name="Google Shape;30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8425" y="1595350"/>
            <a:ext cx="2976451" cy="186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ISC-V Шаблон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